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harts/chart1.xml" ContentType="application/vnd.openxmlformats-officedocument.drawingml.chart+xml"/>
  <Override PartName="/ppt/commentAuthors.xml" ContentType="application/vnd.openxmlformats-officedocument.presentationml.commentAuthors+xml"/>
  <Override PartName="/ppt/drawings/vmlDrawing1.vml" ContentType="application/vnd.openxmlformats-officedocument.vmlDrawing"/>
  <Override PartName="/ppt/drawings/vmlDrawing2.vml" ContentType="application/vnd.openxmlformats-officedocument.vmlDrawing"/>
  <Override PartName="/ppt/drawings/vmlDrawing3.vml" ContentType="application/vnd.openxmlformats-officedocument.vmlDrawing"/>
  <Override PartName="/ppt/embeddings/Workbook1.xls" ContentType="application/vnd.ms-excel"/>
  <Override PartName="/ppt/embeddings/Workbook2.xls" ContentType="application/vnd.ms-excel"/>
  <Override PartName="/ppt/embeddings/Workbook3.xls" ContentType="application/vnd.ms-excel"/>
  <Override PartName="/ppt/embeddings/Workbook4.xls" ContentType="application/vnd.ms-excel"/>
  <Override PartName="/ppt/embeddings/Workbook5.xls" ContentType="application/vnd.ms-excel"/>
  <Override PartName="/ppt/embeddings/Workbook6.xls" ContentType="application/vnd.ms-excel"/>
  <Override PartName="/ppt/embeddings/Workbook7.xls" ContentType="application/vnd.ms-excel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ppt/tags/tag128.xml" ContentType="application/vnd.openxmlformats-officedocument.presentationml.tags+xml"/>
  <Override PartName="/ppt/tags/tag129.xml" ContentType="application/vnd.openxmlformats-officedocument.presentationml.tags+xml"/>
  <Override PartName="/ppt/tags/tag13.xml" ContentType="application/vnd.openxmlformats-officedocument.presentationml.tags+xml"/>
  <Override PartName="/ppt/tags/tag130.xml" ContentType="application/vnd.openxmlformats-officedocument.presentationml.tags+xml"/>
  <Override PartName="/ppt/tags/tag131.xml" ContentType="application/vnd.openxmlformats-officedocument.presentationml.tags+xml"/>
  <Override PartName="/ppt/tags/tag132.xml" ContentType="application/vnd.openxmlformats-officedocument.presentationml.tags+xml"/>
  <Override PartName="/ppt/tags/tag133.xml" ContentType="application/vnd.openxmlformats-officedocument.presentationml.tags+xml"/>
  <Override PartName="/ppt/tags/tag134.xml" ContentType="application/vnd.openxmlformats-officedocument.presentationml.tags+xml"/>
  <Override PartName="/ppt/tags/tag135.xml" ContentType="application/vnd.openxmlformats-officedocument.presentationml.tags+xml"/>
  <Override PartName="/ppt/tags/tag136.xml" ContentType="application/vnd.openxmlformats-officedocument.presentationml.tags+xml"/>
  <Override PartName="/ppt/tags/tag137.xml" ContentType="application/vnd.openxmlformats-officedocument.presentationml.tags+xml"/>
  <Override PartName="/ppt/tags/tag138.xml" ContentType="application/vnd.openxmlformats-officedocument.presentationml.tags+xml"/>
  <Override PartName="/ppt/tags/tag139.xml" ContentType="application/vnd.openxmlformats-officedocument.presentationml.tags+xml"/>
  <Override PartName="/ppt/tags/tag14.xml" ContentType="application/vnd.openxmlformats-officedocument.presentationml.tags+xml"/>
  <Override PartName="/ppt/tags/tag140.xml" ContentType="application/vnd.openxmlformats-officedocument.presentationml.tags+xml"/>
  <Override PartName="/ppt/tags/tag141.xml" ContentType="application/vnd.openxmlformats-officedocument.presentationml.tags+xml"/>
  <Override PartName="/ppt/tags/tag142.xml" ContentType="application/vnd.openxmlformats-officedocument.presentationml.tags+xml"/>
  <Override PartName="/ppt/tags/tag143.xml" ContentType="application/vnd.openxmlformats-officedocument.presentationml.tags+xml"/>
  <Override PartName="/ppt/tags/tag144.xml" ContentType="application/vnd.openxmlformats-officedocument.presentationml.tags+xml"/>
  <Override PartName="/ppt/tags/tag145.xml" ContentType="application/vnd.openxmlformats-officedocument.presentationml.tags+xml"/>
  <Override PartName="/ppt/tags/tag146.xml" ContentType="application/vnd.openxmlformats-officedocument.presentationml.tags+xml"/>
  <Override PartName="/ppt/tags/tag147.xml" ContentType="application/vnd.openxmlformats-officedocument.presentationml.tags+xml"/>
  <Override PartName="/ppt/tags/tag148.xml" ContentType="application/vnd.openxmlformats-officedocument.presentationml.tags+xml"/>
  <Override PartName="/ppt/tags/tag149.xml" ContentType="application/vnd.openxmlformats-officedocument.presentationml.tags+xml"/>
  <Override PartName="/ppt/tags/tag15.xml" ContentType="application/vnd.openxmlformats-officedocument.presentationml.tags+xml"/>
  <Override PartName="/ppt/tags/tag150.xml" ContentType="application/vnd.openxmlformats-officedocument.presentationml.tags+xml"/>
  <Override PartName="/ppt/tags/tag151.xml" ContentType="application/vnd.openxmlformats-officedocument.presentationml.tags+xml"/>
  <Override PartName="/ppt/tags/tag152.xml" ContentType="application/vnd.openxmlformats-officedocument.presentationml.tags+xml"/>
  <Override PartName="/ppt/tags/tag153.xml" ContentType="application/vnd.openxmlformats-officedocument.presentationml.tags+xml"/>
  <Override PartName="/ppt/tags/tag154.xml" ContentType="application/vnd.openxmlformats-officedocument.presentationml.tags+xml"/>
  <Override PartName="/ppt/tags/tag155.xml" ContentType="application/vnd.openxmlformats-officedocument.presentationml.tags+xml"/>
  <Override PartName="/ppt/tags/tag156.xml" ContentType="application/vnd.openxmlformats-officedocument.presentationml.tags+xml"/>
  <Override PartName="/ppt/tags/tag157.xml" ContentType="application/vnd.openxmlformats-officedocument.presentationml.tags+xml"/>
  <Override PartName="/ppt/tags/tag158.xml" ContentType="application/vnd.openxmlformats-officedocument.presentationml.tags+xml"/>
  <Override PartName="/ppt/tags/tag159.xml" ContentType="application/vnd.openxmlformats-officedocument.presentationml.tags+xml"/>
  <Override PartName="/ppt/tags/tag16.xml" ContentType="application/vnd.openxmlformats-officedocument.presentationml.tags+xml"/>
  <Override PartName="/ppt/tags/tag160.xml" ContentType="application/vnd.openxmlformats-officedocument.presentationml.tags+xml"/>
  <Override PartName="/ppt/tags/tag161.xml" ContentType="application/vnd.openxmlformats-officedocument.presentationml.tags+xml"/>
  <Override PartName="/ppt/tags/tag162.xml" ContentType="application/vnd.openxmlformats-officedocument.presentationml.tags+xml"/>
  <Override PartName="/ppt/tags/tag163.xml" ContentType="application/vnd.openxmlformats-officedocument.presentationml.tags+xml"/>
  <Override PartName="/ppt/tags/tag164.xml" ContentType="application/vnd.openxmlformats-officedocument.presentationml.tags+xml"/>
  <Override PartName="/ppt/tags/tag165.xml" ContentType="application/vnd.openxmlformats-officedocument.presentationml.tags+xml"/>
  <Override PartName="/ppt/tags/tag166.xml" ContentType="application/vnd.openxmlformats-officedocument.presentationml.tags+xml"/>
  <Override PartName="/ppt/tags/tag167.xml" ContentType="application/vnd.openxmlformats-officedocument.presentationml.tags+xml"/>
  <Override PartName="/ppt/tags/tag168.xml" ContentType="application/vnd.openxmlformats-officedocument.presentationml.tags+xml"/>
  <Override PartName="/ppt/tags/tag169.xml" ContentType="application/vnd.openxmlformats-officedocument.presentationml.tags+xml"/>
  <Override PartName="/ppt/tags/tag17.xml" ContentType="application/vnd.openxmlformats-officedocument.presentationml.tags+xml"/>
  <Override PartName="/ppt/tags/tag170.xml" ContentType="application/vnd.openxmlformats-officedocument.presentationml.tags+xml"/>
  <Override PartName="/ppt/tags/tag171.xml" ContentType="application/vnd.openxmlformats-officedocument.presentationml.tags+xml"/>
  <Override PartName="/ppt/tags/tag172.xml" ContentType="application/vnd.openxmlformats-officedocument.presentationml.tags+xml"/>
  <Override PartName="/ppt/tags/tag173.xml" ContentType="application/vnd.openxmlformats-officedocument.presentationml.tags+xml"/>
  <Override PartName="/ppt/tags/tag174.xml" ContentType="application/vnd.openxmlformats-officedocument.presentationml.tags+xml"/>
  <Override PartName="/ppt/tags/tag175.xml" ContentType="application/vnd.openxmlformats-officedocument.presentationml.tags+xml"/>
  <Override PartName="/ppt/tags/tag176.xml" ContentType="application/vnd.openxmlformats-officedocument.presentationml.tags+xml"/>
  <Override PartName="/ppt/tags/tag177.xml" ContentType="application/vnd.openxmlformats-officedocument.presentationml.tags+xml"/>
  <Override PartName="/ppt/tags/tag178.xml" ContentType="application/vnd.openxmlformats-officedocument.presentationml.tags+xml"/>
  <Override PartName="/ppt/tags/tag179.xml" ContentType="application/vnd.openxmlformats-officedocument.presentationml.tags+xml"/>
  <Override PartName="/ppt/tags/tag18.xml" ContentType="application/vnd.openxmlformats-officedocument.presentationml.tags+xml"/>
  <Override PartName="/ppt/tags/tag180.xml" ContentType="application/vnd.openxmlformats-officedocument.presentationml.tags+xml"/>
  <Override PartName="/ppt/tags/tag181.xml" ContentType="application/vnd.openxmlformats-officedocument.presentationml.tags+xml"/>
  <Override PartName="/ppt/tags/tag182.xml" ContentType="application/vnd.openxmlformats-officedocument.presentationml.tags+xml"/>
  <Override PartName="/ppt/tags/tag183.xml" ContentType="application/vnd.openxmlformats-officedocument.presentationml.tags+xml"/>
  <Override PartName="/ppt/tags/tag184.xml" ContentType="application/vnd.openxmlformats-officedocument.presentationml.tags+xml"/>
  <Override PartName="/ppt/tags/tag185.xml" ContentType="application/vnd.openxmlformats-officedocument.presentationml.tags+xml"/>
  <Override PartName="/ppt/tags/tag186.xml" ContentType="application/vnd.openxmlformats-officedocument.presentationml.tags+xml"/>
  <Override PartName="/ppt/tags/tag187.xml" ContentType="application/vnd.openxmlformats-officedocument.presentationml.tags+xml"/>
  <Override PartName="/ppt/tags/tag188.xml" ContentType="application/vnd.openxmlformats-officedocument.presentationml.tags+xml"/>
  <Override PartName="/ppt/tags/tag189.xml" ContentType="application/vnd.openxmlformats-officedocument.presentationml.tags+xml"/>
  <Override PartName="/ppt/tags/tag19.xml" ContentType="application/vnd.openxmlformats-officedocument.presentationml.tags+xml"/>
  <Override PartName="/ppt/tags/tag190.xml" ContentType="application/vnd.openxmlformats-officedocument.presentationml.tags+xml"/>
  <Override PartName="/ppt/tags/tag191.xml" ContentType="application/vnd.openxmlformats-officedocument.presentationml.tags+xml"/>
  <Override PartName="/ppt/tags/tag192.xml" ContentType="application/vnd.openxmlformats-officedocument.presentationml.tags+xml"/>
  <Override PartName="/ppt/tags/tag193.xml" ContentType="application/vnd.openxmlformats-officedocument.presentationml.tags+xml"/>
  <Override PartName="/ppt/tags/tag194.xml" ContentType="application/vnd.openxmlformats-officedocument.presentationml.tags+xml"/>
  <Override PartName="/ppt/tags/tag195.xml" ContentType="application/vnd.openxmlformats-officedocument.presentationml.tags+xml"/>
  <Override PartName="/ppt/tags/tag196.xml" ContentType="application/vnd.openxmlformats-officedocument.presentationml.tags+xml"/>
  <Override PartName="/ppt/tags/tag197.xml" ContentType="application/vnd.openxmlformats-officedocument.presentationml.tags+xml"/>
  <Override PartName="/ppt/tags/tag198.xml" ContentType="application/vnd.openxmlformats-officedocument.presentationml.tags+xml"/>
  <Override PartName="/ppt/tags/tag19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00.xml" ContentType="application/vnd.openxmlformats-officedocument.presentationml.tags+xml"/>
  <Override PartName="/ppt/tags/tag201.xml" ContentType="application/vnd.openxmlformats-officedocument.presentationml.tags+xml"/>
  <Override PartName="/ppt/tags/tag202.xml" ContentType="application/vnd.openxmlformats-officedocument.presentationml.tags+xml"/>
  <Override PartName="/ppt/tags/tag203.xml" ContentType="application/vnd.openxmlformats-officedocument.presentationml.tags+xml"/>
  <Override PartName="/ppt/tags/tag204.xml" ContentType="application/vnd.openxmlformats-officedocument.presentationml.tags+xml"/>
  <Override PartName="/ppt/tags/tag205.xml" ContentType="application/vnd.openxmlformats-officedocument.presentationml.tags+xml"/>
  <Override PartName="/ppt/tags/tag206.xml" ContentType="application/vnd.openxmlformats-officedocument.presentationml.tags+xml"/>
  <Override PartName="/ppt/tags/tag207.xml" ContentType="application/vnd.openxmlformats-officedocument.presentationml.tags+xml"/>
  <Override PartName="/ppt/tags/tag208.xml" ContentType="application/vnd.openxmlformats-officedocument.presentationml.tags+xml"/>
  <Override PartName="/ppt/tags/tag209.xml" ContentType="application/vnd.openxmlformats-officedocument.presentationml.tags+xml"/>
  <Override PartName="/ppt/tags/tag21.xml" ContentType="application/vnd.openxmlformats-officedocument.presentationml.tags+xml"/>
  <Override PartName="/ppt/tags/tag210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Override1.xml" ContentType="application/vnd.openxmlformats-officedocument.themeOverrid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officeDocument/2006/relationships/extended-properties" Target="docProps/app.xml"/><Relationship Id="rId3" Type="http://schemas.openxmlformats.org/package/2006/relationships/metadata/core-properties" Target="docProps/core.xml"/><Relationship Id="rId4" Type="http://schemas.openxmlformats.org/package/2006/relationships/metadata/thumbnail" Target="docProps/thumbnail.jpeg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0" r:id="rId3"/>
  </p:sldMasterIdLst>
  <p:notesMasterIdLst>
    <p:notesMasterId r:id="rId44"/>
  </p:notesMasterIdLst>
  <p:handoutMasterIdLst>
    <p:handoutMasterId r:id="rId50"/>
  </p:handoutMasterIdLst>
  <p:sldIdLst>
    <p:sldId id="714" r:id="rId4"/>
    <p:sldId id="669" r:id="rId5"/>
    <p:sldId id="670" r:id="rId6"/>
    <p:sldId id="671" r:id="rId7"/>
    <p:sldId id="672" r:id="rId8"/>
    <p:sldId id="673" r:id="rId9"/>
    <p:sldId id="674" r:id="rId10"/>
    <p:sldId id="675" r:id="rId11"/>
    <p:sldId id="676" r:id="rId12"/>
    <p:sldId id="677" r:id="rId13"/>
    <p:sldId id="678" r:id="rId14"/>
    <p:sldId id="679" r:id="rId15"/>
    <p:sldId id="680" r:id="rId16"/>
    <p:sldId id="681" r:id="rId17"/>
    <p:sldId id="682" r:id="rId18"/>
    <p:sldId id="683" r:id="rId19"/>
    <p:sldId id="684" r:id="rId20"/>
    <p:sldId id="685" r:id="rId21"/>
    <p:sldId id="686" r:id="rId22"/>
    <p:sldId id="687" r:id="rId23"/>
    <p:sldId id="688" r:id="rId24"/>
    <p:sldId id="689" r:id="rId25"/>
    <p:sldId id="690" r:id="rId26"/>
    <p:sldId id="691" r:id="rId27"/>
    <p:sldId id="692" r:id="rId28"/>
    <p:sldId id="693" r:id="rId29"/>
    <p:sldId id="694" r:id="rId30"/>
    <p:sldId id="695" r:id="rId31"/>
    <p:sldId id="696" r:id="rId32"/>
    <p:sldId id="697" r:id="rId33"/>
    <p:sldId id="698" r:id="rId34"/>
    <p:sldId id="699" r:id="rId35"/>
    <p:sldId id="700" r:id="rId36"/>
    <p:sldId id="701" r:id="rId37"/>
    <p:sldId id="702" r:id="rId38"/>
    <p:sldId id="703" r:id="rId39"/>
    <p:sldId id="704" r:id="rId40"/>
    <p:sldId id="705" r:id="rId41"/>
    <p:sldId id="706" r:id="rId42"/>
    <p:sldId id="707" r:id="rId43"/>
    <p:sldId id="708" r:id="rId45"/>
    <p:sldId id="709" r:id="rId46"/>
    <p:sldId id="710" r:id="rId47"/>
    <p:sldId id="711" r:id="rId48"/>
    <p:sldId id="715" r:id="rId49"/>
  </p:sldIdLst>
  <p:sldSz cx="9144000" cy="5143500" type="screen16x9"/>
  <p:notesSz cx="6858000" cy="9144000"/>
  <p:custDataLst>
    <p:tags r:id="rId55"/>
  </p:custDataLst>
  <p:defaultTextStyle>
    <a:defPPr>
      <a:defRPr lang="zh-CN"/>
    </a:defPPr>
    <a:lvl1pPr marL="0" lvl="0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90204" pitchFamily="34" charset="0"/>
        <a:ea typeface="宋体" pitchFamily="2" charset="-122"/>
        <a:cs typeface="+mn-cs"/>
      </a:defRPr>
    </a:lvl1pPr>
    <a:lvl2pPr marL="457200" lvl="1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90204" pitchFamily="34" charset="0"/>
        <a:ea typeface="宋体" pitchFamily="2" charset="-122"/>
        <a:cs typeface="+mn-cs"/>
      </a:defRPr>
    </a:lvl2pPr>
    <a:lvl3pPr marL="914400" lvl="2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90204" pitchFamily="34" charset="0"/>
        <a:ea typeface="宋体" pitchFamily="2" charset="-122"/>
        <a:cs typeface="+mn-cs"/>
      </a:defRPr>
    </a:lvl3pPr>
    <a:lvl4pPr marL="1371600" lvl="3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90204" pitchFamily="34" charset="0"/>
        <a:ea typeface="宋体" pitchFamily="2" charset="-122"/>
        <a:cs typeface="+mn-cs"/>
      </a:defRPr>
    </a:lvl4pPr>
    <a:lvl5pPr marL="1828800" lvl="4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90204" pitchFamily="34" charset="0"/>
        <a:ea typeface="宋体" pitchFamily="2" charset="-122"/>
        <a:cs typeface="+mn-cs"/>
      </a:defRPr>
    </a:lvl5pPr>
    <a:lvl6pPr marL="2286000" lvl="5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90204" pitchFamily="34" charset="0"/>
        <a:ea typeface="宋体" pitchFamily="2" charset="-122"/>
        <a:cs typeface="+mn-cs"/>
      </a:defRPr>
    </a:lvl6pPr>
    <a:lvl7pPr marL="2743200" lvl="6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90204" pitchFamily="34" charset="0"/>
        <a:ea typeface="宋体" pitchFamily="2" charset="-122"/>
        <a:cs typeface="+mn-cs"/>
      </a:defRPr>
    </a:lvl7pPr>
    <a:lvl8pPr marL="3200400" lvl="7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90204" pitchFamily="34" charset="0"/>
        <a:ea typeface="宋体" pitchFamily="2" charset="-122"/>
        <a:cs typeface="+mn-cs"/>
      </a:defRPr>
    </a:lvl8pPr>
    <a:lvl9pPr marL="3657600" lvl="8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90204" pitchFamily="34" charset="0"/>
        <a:ea typeface="宋体" pitchFamily="2" charset="-122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88" userDrawn="1">
          <p15:clr>
            <a:srgbClr val="A4A3A4"/>
          </p15:clr>
        </p15:guide>
        <p15:guide id="2" pos="2993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Sheng, Stanley CN ." initials="SSC." lastIdx="0" clrIdx="0"/>
  <p:cmAuthor id="1" name="isakoff" initials="i" lastIdx="0" clrIdx="0"/>
  <p:cmAuthor id="2" name="PPTer_Tang" initials="P" lastIdx="0" clrIdx="0"/>
  <p:cmAuthor id="3" name="作者" initials="A" lastIdx="0" clrIdx="1"/>
  <p:cmAuthor id="4" name="滕文" initials="滕" lastIdx="4" clrIdx="0"/>
  <p:cmAuthor id="5" name="User" initials="U" lastIdx="1" clrIdx="0"/>
  <p:cmAuthor id="6" name="李 晶" initials="李" lastIdx="1" clrIdx="4"/>
  <p:cmAuthor id="7" name="宪平 孟" initials="宪" lastIdx="1" clrIdx="2"/>
  <p:cmAuthor id="8" name="1206988966@qq.com" initials="1" lastIdx="1" clrIdx="2"/>
  <p:cmAuthor id="9" name="姜伟光" initials="姜" lastIdx="1" clrIdx="0"/>
  <p:cmAuthor id="10" name="tang yun" initials="t" lastIdx="28" clrIdx="9"/>
  <p:cmAuthor id="11" name="MikeW" initials="M" lastIdx="1" clrIdx="10"/>
  <p:cmAuthor id="12" name="FL" initials="F" lastIdx="38" clrIdx="11"/>
  <p:cmAuthor id="13" name="cai jing" initials="c" lastIdx="1" clrIdx="12"/>
  <p:cmAuthor id="14" name="hyh" initials="h" lastIdx="7" clrIdx="13"/>
  <p:cmAuthor id="15" name="李 刚" initials="李" lastIdx="1" clrIdx="14"/>
  <p:cmAuthor id="16" name="李奉" initials="李" lastIdx="1" clrIdx="15"/>
  <p:cmAuthor id="17" name="李 彤彤" initials="李" lastIdx="1" clrIdx="16"/>
  <p:cmAuthor id="18" name="Katherine Zimoulis" initials="K" lastIdx="2" clrIdx="0"/>
  <p:cmAuthor id="19" name="Dai Iris" initials="D" lastIdx="0" clrIdx="0"/>
  <p:cmAuthor id="20" name="Office" initials="O" lastIdx="0" clrIdx="0"/>
  <p:cmAuthor id="21" name="盛纵运营小组" initials="盛" lastIdx="1" clrIdx="0"/>
  <p:cmAuthor id="22" name="邹明武 邹明武" initials="邹" lastIdx="1" clrIdx="25"/>
  <p:cmAuthor id="23" name="xu" initials="x" lastIdx="1" clrIdx="23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</p:showPr>
  <p:clrMru>
    <a:srgbClr val="FF82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howGuides="1">
      <p:cViewPr>
        <p:scale>
          <a:sx n="125" d="100"/>
          <a:sy n="125" d="100"/>
        </p:scale>
        <p:origin x="-960" y="-330"/>
      </p:cViewPr>
      <p:guideLst>
        <p:guide orient="horz" pos="1688"/>
        <p:guide pos="2993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>
        <p:scale>
          <a:sx n="1" d="100"/>
          <a:sy n="1" d="100"/>
        </p:scale>
        <p:origin x="0" y="0"/>
      </p:cViewPr>
      <p:guideLst/>
    </p:cSldViewPr>
  </p:notesViewPr>
  <p:gridSpacing cx="72008" cy="72008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theme" Target="theme/theme1.xml"/><Relationship Id="rId3" Type="http://schemas.openxmlformats.org/officeDocument/2006/relationships/slideMaster" Target="slideMasters/slideMaster2.xml"/><Relationship Id="rId4" Type="http://schemas.openxmlformats.org/officeDocument/2006/relationships/slide" Target="slides/slide1.xml"/><Relationship Id="rId5" Type="http://schemas.openxmlformats.org/officeDocument/2006/relationships/slide" Target="slides/slide2.xml"/><Relationship Id="rId6" Type="http://schemas.openxmlformats.org/officeDocument/2006/relationships/slide" Target="slides/slide3.xml"/><Relationship Id="rId7" Type="http://schemas.openxmlformats.org/officeDocument/2006/relationships/slide" Target="slides/slide4.xml"/><Relationship Id="rId8" Type="http://schemas.openxmlformats.org/officeDocument/2006/relationships/slide" Target="slides/slide5.xml"/><Relationship Id="rId9" Type="http://schemas.openxmlformats.org/officeDocument/2006/relationships/slide" Target="slides/slide6.xml"/><Relationship Id="rId10" Type="http://schemas.openxmlformats.org/officeDocument/2006/relationships/slide" Target="slides/slide7.xml"/><Relationship Id="rId11" Type="http://schemas.openxmlformats.org/officeDocument/2006/relationships/slide" Target="slides/slide8.xml"/><Relationship Id="rId12" Type="http://schemas.openxmlformats.org/officeDocument/2006/relationships/slide" Target="slides/slide9.xml"/><Relationship Id="rId13" Type="http://schemas.openxmlformats.org/officeDocument/2006/relationships/slide" Target="slides/slide10.xml"/><Relationship Id="rId14" Type="http://schemas.openxmlformats.org/officeDocument/2006/relationships/slide" Target="slides/slide11.xml"/><Relationship Id="rId15" Type="http://schemas.openxmlformats.org/officeDocument/2006/relationships/slide" Target="slides/slide12.xml"/><Relationship Id="rId16" Type="http://schemas.openxmlformats.org/officeDocument/2006/relationships/slide" Target="slides/slide13.xml"/><Relationship Id="rId17" Type="http://schemas.openxmlformats.org/officeDocument/2006/relationships/slide" Target="slides/slide14.xml"/><Relationship Id="rId18" Type="http://schemas.openxmlformats.org/officeDocument/2006/relationships/slide" Target="slides/slide15.xml"/><Relationship Id="rId19" Type="http://schemas.openxmlformats.org/officeDocument/2006/relationships/slide" Target="slides/slide16.xml"/><Relationship Id="rId20" Type="http://schemas.openxmlformats.org/officeDocument/2006/relationships/slide" Target="slides/slide17.xml"/><Relationship Id="rId21" Type="http://schemas.openxmlformats.org/officeDocument/2006/relationships/slide" Target="slides/slide18.xml"/><Relationship Id="rId22" Type="http://schemas.openxmlformats.org/officeDocument/2006/relationships/slide" Target="slides/slide19.xml"/><Relationship Id="rId23" Type="http://schemas.openxmlformats.org/officeDocument/2006/relationships/slide" Target="slides/slide20.xml"/><Relationship Id="rId24" Type="http://schemas.openxmlformats.org/officeDocument/2006/relationships/slide" Target="slides/slide21.xml"/><Relationship Id="rId25" Type="http://schemas.openxmlformats.org/officeDocument/2006/relationships/slide" Target="slides/slide22.xml"/><Relationship Id="rId26" Type="http://schemas.openxmlformats.org/officeDocument/2006/relationships/slide" Target="slides/slide23.xml"/><Relationship Id="rId27" Type="http://schemas.openxmlformats.org/officeDocument/2006/relationships/slide" Target="slides/slide24.xml"/><Relationship Id="rId28" Type="http://schemas.openxmlformats.org/officeDocument/2006/relationships/slide" Target="slides/slide25.xml"/><Relationship Id="rId29" Type="http://schemas.openxmlformats.org/officeDocument/2006/relationships/slide" Target="slides/slide26.xml"/><Relationship Id="rId30" Type="http://schemas.openxmlformats.org/officeDocument/2006/relationships/slide" Target="slides/slide27.xml"/><Relationship Id="rId31" Type="http://schemas.openxmlformats.org/officeDocument/2006/relationships/slide" Target="slides/slide28.xml"/><Relationship Id="rId32" Type="http://schemas.openxmlformats.org/officeDocument/2006/relationships/slide" Target="slides/slide29.xml"/><Relationship Id="rId33" Type="http://schemas.openxmlformats.org/officeDocument/2006/relationships/slide" Target="slides/slide30.xml"/><Relationship Id="rId34" Type="http://schemas.openxmlformats.org/officeDocument/2006/relationships/slide" Target="slides/slide31.xml"/><Relationship Id="rId35" Type="http://schemas.openxmlformats.org/officeDocument/2006/relationships/slide" Target="slides/slide32.xml"/><Relationship Id="rId36" Type="http://schemas.openxmlformats.org/officeDocument/2006/relationships/slide" Target="slides/slide33.xml"/><Relationship Id="rId37" Type="http://schemas.openxmlformats.org/officeDocument/2006/relationships/slide" Target="slides/slide34.xml"/><Relationship Id="rId38" Type="http://schemas.openxmlformats.org/officeDocument/2006/relationships/slide" Target="slides/slide35.xml"/><Relationship Id="rId39" Type="http://schemas.openxmlformats.org/officeDocument/2006/relationships/slide" Target="slides/slide36.xml"/><Relationship Id="rId40" Type="http://schemas.openxmlformats.org/officeDocument/2006/relationships/slide" Target="slides/slide37.xml"/><Relationship Id="rId41" Type="http://schemas.openxmlformats.org/officeDocument/2006/relationships/slide" Target="slides/slide38.xml"/><Relationship Id="rId42" Type="http://schemas.openxmlformats.org/officeDocument/2006/relationships/slide" Target="slides/slide39.xml"/><Relationship Id="rId43" Type="http://schemas.openxmlformats.org/officeDocument/2006/relationships/slide" Target="slides/slide40.xml"/><Relationship Id="rId44" Type="http://schemas.openxmlformats.org/officeDocument/2006/relationships/notesMaster" Target="notesMasters/notesMaster1.xml"/><Relationship Id="rId45" Type="http://schemas.openxmlformats.org/officeDocument/2006/relationships/slide" Target="slides/slide41.xml"/><Relationship Id="rId46" Type="http://schemas.openxmlformats.org/officeDocument/2006/relationships/slide" Target="slides/slide42.xml"/><Relationship Id="rId47" Type="http://schemas.openxmlformats.org/officeDocument/2006/relationships/slide" Target="slides/slide43.xml"/><Relationship Id="rId48" Type="http://schemas.openxmlformats.org/officeDocument/2006/relationships/slide" Target="slides/slide44.xml"/><Relationship Id="rId49" Type="http://schemas.openxmlformats.org/officeDocument/2006/relationships/slide" Target="slides/slide45.xml"/><Relationship Id="rId50" Type="http://schemas.openxmlformats.org/officeDocument/2006/relationships/handoutMaster" Target="handoutMasters/handoutMaster1.xml"/><Relationship Id="rId51" Type="http://schemas.openxmlformats.org/officeDocument/2006/relationships/presProps" Target="presProps.xml"/><Relationship Id="rId52" Type="http://schemas.openxmlformats.org/officeDocument/2006/relationships/viewProps" Target="viewProps.xml"/><Relationship Id="rId53" Type="http://schemas.openxmlformats.org/officeDocument/2006/relationships/tableStyles" Target="tableStyles.xml"/><Relationship Id="rId54" Type="http://schemas.openxmlformats.org/officeDocument/2006/relationships/commentAuthors" Target="commentAuthors.xml"/><Relationship Id="rId55" Type="http://schemas.openxmlformats.org/officeDocument/2006/relationships/tags" Target="tags/tag210.xml"/></Relationships>
</file>

<file path=ppt/charts/_rels/chart1.xml.rels><?xml version='1.0' encoding='UTF-8' standalone='yes'?>
<Relationships xmlns="http://schemas.openxmlformats.org/package/2006/relationships"><Relationship Id="rId1" Type="http://schemas.openxmlformats.org/officeDocument/2006/relationships/oleObject" Target="file:///C:\Users\Administrator\Desktop\&#26032;&#24314;%20Microsoft%20Office%20Excel%202007%20&#24037;&#20316;&#34920;.xlsx" TargetMode="External"/><Relationship Id="rId2" Type="http://schemas.openxmlformats.org/officeDocument/2006/relationships/themeOverride" Target="../theme/themeOverrid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zh-CN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rgbClr val="FF8200"/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0" vertOverflow="ellipsis" vert="horz" wrap="square" lIns="38100" tIns="19050" rIns="38100" bIns="19050" anchor="ctr" anchorCtr="1"/>
              <a:lstStyle/>
              <a:p>
                <a:pPr>
                  <a:defRPr lang="zh-CN" sz="1000" b="0" i="0" u="none" strike="noStrike" kern="1200" baseline="0">
                    <a:solidFill>
                      <a:schemeClr val="tx1"/>
                    </a:solidFill>
                    <a:latin typeface="汉仪粗简黑简" panose="00020600040101010101" charset="-122"/>
                    <a:ea typeface="汉仪粗简黑简" panose="00020600040101010101" charset="-122"/>
                    <a:cs typeface="汉仪粗简黑简" panose="00020600040101010101" charset="-122"/>
                    <a:sym typeface="汉仪粗简黑简" panose="00020600040101010101" charset="-122"/>
                  </a:defRPr>
                </a:pPr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/>
              </c:ext>
            </c:extLst>
          </c:dLbls>
          <c:cat>
            <c:strRef>
              <c:f>Sheet1!$V$2:$V$6</c:f>
              <c:strCache>
                <c:ptCount val="5"/>
                <c:pt idx="0">
                  <c:v>喝水更安心</c:v>
                </c:pt>
                <c:pt idx="1">
                  <c:v>饮水费用降低</c:v>
                </c:pt>
                <c:pt idx="2">
                  <c:v>喝水更方便</c:v>
                </c:pt>
                <c:pt idx="3">
                  <c:v>没有明显感觉</c:v>
                </c:pt>
                <c:pt idx="4">
                  <c:v>空</c:v>
                </c:pt>
              </c:strCache>
            </c:strRef>
          </c:cat>
          <c:val>
            <c:numRef>
              <c:f>Sheet1!$W$2:$W$6</c:f>
              <c:numCache>
                <c:formatCode>0.00%</c:formatCode>
                <c:ptCount val="5"/>
                <c:pt idx="0">
                  <c:v>0.9551</c:v>
                </c:pt>
                <c:pt idx="1">
                  <c:v>0.3146</c:v>
                </c:pt>
                <c:pt idx="2">
                  <c:v>0.5506</c:v>
                </c:pt>
                <c:pt idx="3">
                  <c:v>0.0112</c:v>
                </c:pt>
                <c:pt idx="4">
                  <c:v>0.0337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563326464"/>
        <c:axId val="680435712"/>
      </c:barChart>
      <c:catAx>
        <c:axId val="563326464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 rot="-60000000" spcFirstLastPara="0" vertOverflow="ellipsis" vert="horz" wrap="square" anchor="ctr" anchorCtr="1"/>
          <a:lstStyle/>
          <a:p>
            <a:pPr>
              <a:defRPr lang="zh-CN" sz="800" b="0" i="0" u="none" strike="noStrike" kern="1200" baseline="0">
                <a:solidFill>
                  <a:schemeClr val="tx1"/>
                </a:solidFill>
                <a:latin typeface="汉仪粗简黑简" panose="00020600040101010101" charset="-122"/>
                <a:ea typeface="汉仪粗简黑简" panose="00020600040101010101" charset="-122"/>
                <a:cs typeface="汉仪粗简黑简" panose="00020600040101010101" charset="-122"/>
                <a:sym typeface="汉仪粗简黑简" panose="00020600040101010101" charset="-122"/>
              </a:defRPr>
            </a:pPr>
          </a:p>
        </c:txPr>
        <c:crossAx val="680435712"/>
        <c:crosses val="autoZero"/>
        <c:auto val="0"/>
        <c:lblAlgn val="ctr"/>
        <c:lblOffset val="100"/>
        <c:noMultiLvlLbl val="0"/>
      </c:catAx>
      <c:valAx>
        <c:axId val="680435712"/>
        <c:scaling>
          <c:orientation val="minMax"/>
        </c:scaling>
        <c:delete val="1"/>
        <c:axPos val="l"/>
        <c:numFmt formatCode="0.00%" sourceLinked="1"/>
        <c:majorTickMark val="out"/>
        <c:minorTickMark val="none"/>
        <c:tickLblPos val="nextTo"/>
        <c:txPr>
          <a:bodyPr rot="-60000000" spcFirstLastPara="0" vertOverflow="ellipsis" vert="horz" wrap="square" anchor="ctr" anchorCtr="1"/>
          <a:lstStyle/>
          <a:p>
            <a:pPr>
              <a:defRPr lang="zh-CN" sz="1000" b="0" i="0" u="none" strike="noStrike" kern="1200" baseline="0">
                <a:solidFill>
                  <a:schemeClr val="tx1"/>
                </a:solidFill>
                <a:latin typeface="汉仪粗简黑简" panose="00020600040101010101" charset="-122"/>
                <a:ea typeface="汉仪粗简黑简" panose="00020600040101010101" charset="-122"/>
                <a:cs typeface="汉仪粗简黑简" panose="00020600040101010101" charset="-122"/>
                <a:sym typeface="汉仪粗简黑简" panose="00020600040101010101" charset="-122"/>
              </a:defRPr>
            </a:pPr>
          </a:p>
        </c:txPr>
        <c:crossAx val="563326464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lang="zh-CN">
          <a:latin typeface="汉仪粗简黑简" panose="00020600040101010101" charset="-122"/>
          <a:ea typeface="汉仪粗简黑简" panose="00020600040101010101" charset="-122"/>
          <a:cs typeface="汉仪粗简黑简" panose="00020600040101010101" charset="-122"/>
          <a:sym typeface="汉仪粗简黑简" panose="00020600040101010101" charset="-122"/>
        </a:defRPr>
      </a:pPr>
    </a:p>
  </c:txPr>
  <c:externalData r:id="rId1">
    <c:autoUpdate val="0"/>
  </c:externalData>
</c:chartSpace>
</file>

<file path=ppt/drawings/_rels/vmlDrawing1.vml.rels><?xml version='1.0' encoding='UTF-8' standalone='yes'?>
<Relationships xmlns="http://schemas.openxmlformats.org/package/2006/relationships"><Relationship Id="rId1" Type="http://schemas.openxmlformats.org/officeDocument/2006/relationships/image" Target="../media/image20.png"/><Relationship Id="rId2" Type="http://schemas.openxmlformats.org/officeDocument/2006/relationships/image" Target="../media/image21.png"/><Relationship Id="rId3" Type="http://schemas.openxmlformats.org/officeDocument/2006/relationships/image" Target="../media/image22.png"/><Relationship Id="rId4" Type="http://schemas.openxmlformats.org/officeDocument/2006/relationships/image" Target="../media/image23.png"/></Relationships>
</file>

<file path=ppt/drawings/_rels/vmlDrawing2.vml.rels><?xml version='1.0' encoding='UTF-8' standalone='yes'?>
<Relationships xmlns="http://schemas.openxmlformats.org/package/2006/relationships"><Relationship Id="rId1" Type="http://schemas.openxmlformats.org/officeDocument/2006/relationships/image" Target="../media/image24.png"/></Relationships>
</file>

<file path=ppt/drawings/_rels/vmlDrawing3.vml.rels><?xml version='1.0' encoding='UTF-8' standalone='yes'?>
<Relationships xmlns="http://schemas.openxmlformats.org/package/2006/relationships"><Relationship Id="rId1" Type="http://schemas.openxmlformats.org/officeDocument/2006/relationships/image" Target="../media/image25.png"/><Relationship Id="rId2" Type="http://schemas.openxmlformats.org/officeDocument/2006/relationships/image" Target="../media/image26.emf"/></Relationships>
</file>

<file path=ppt/handoutMasters/_rels/handout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9B84EA-7D68-4D60-9CB1-D50884785D1C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D4E0FC9-F1F8-4FAE-9988-3BA365CFD46F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 noProof="1"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20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90204" pitchFamily="34" charset="0"/>
              <a:ea typeface="宋体" pitchFamily="2" charset="-122"/>
              <a:cs typeface="+mn-cs"/>
            </a:endParaRPr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 noProof="1"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5638774A-572B-478A-B03D-BA662007B0FE}" type="datetimeFigureOut">
              <a:rPr kumimoji="0" lang="zh-CN" altLang="en-US" sz="1200" b="0" i="0" u="none" strike="noStrike" kern="1200" cap="none" spc="0" normalizeH="0" baseline="0" noProof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90204" pitchFamily="34" charset="0"/>
                <a:ea typeface="宋体" pitchFamily="2" charset="-122"/>
                <a:cs typeface="+mn-cs"/>
              </a:rPr>
            </a:fld>
            <a:endParaRPr kumimoji="0" lang="zh-CN" altLang="en-US" sz="120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90204" pitchFamily="34" charset="0"/>
              <a:ea typeface="宋体" pitchFamily="2" charset="-122"/>
              <a:cs typeface="+mn-cs"/>
            </a:endParaRPr>
          </a:p>
        </p:txBody>
      </p:sp>
      <p:sp>
        <p:nvSpPr>
          <p:cNvPr id="25604" name="幻灯片图像占位符 3"/>
          <p:cNvSpPr>
            <a:spLocks noGrp="1" noRot="1" noChangeAspect="1"/>
          </p:cNvSpPr>
          <p:nvPr>
            <p:ph type="sldImg" idx="6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5125" name="备注占位符 4"/>
          <p:cNvSpPr>
            <a:spLocks noGrp="1" noChangeArrowheads="1"/>
          </p:cNvSpPr>
          <p:nvPr>
            <p:ph type="body" sz="quarter" idx="4294967295"/>
          </p:nvPr>
        </p:nvSpPr>
        <p:spPr bwMode="auto"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numCol="1" anchor="t" anchorCtr="0" compatLnSpc="1"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单击此处编辑母版文本样式</a:t>
            </a:r>
            <a:endParaRPr kumimoji="0" lang="zh-CN" altLang="en-US" sz="12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第二级</a:t>
            </a:r>
            <a:endParaRPr kumimoji="0" lang="zh-CN" altLang="en-US" sz="12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914400" marR="0" lvl="2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第三级</a:t>
            </a:r>
            <a:endParaRPr kumimoji="0" lang="zh-CN" altLang="en-US" sz="12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1371600" marR="0" lvl="3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第四级</a:t>
            </a:r>
            <a:endParaRPr kumimoji="0" lang="zh-CN" altLang="en-US" sz="12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1828800" marR="0" lvl="4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第五级</a:t>
            </a:r>
            <a:endParaRPr kumimoji="0" lang="zh-CN" altLang="en-US" sz="12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 noProof="1"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20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90204" pitchFamily="34" charset="0"/>
              <a:ea typeface="宋体" pitchFamily="2" charset="-122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8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/>
          <a:lstStyle/>
          <a:p>
            <a:pPr lvl="0" algn="r" eaLnBrk="1" fontAlgn="base" hangingPunct="1">
              <a:buNone/>
            </a:pPr>
            <a:fld id="{9A0DB2DC-4C9A-4742-B13C-FB6460FD3503}" type="slidenum">
              <a:rPr lang="zh-CN" altLang="en-US" sz="1200" strike="noStrike" noProof="1">
                <a:latin typeface="Arial" panose="020B0604020202090204" pitchFamily="34" charset="0"/>
                <a:ea typeface="宋体" pitchFamily="2" charset="-122"/>
                <a:cs typeface="+mn-cs"/>
              </a:rPr>
            </a:fld>
            <a:endParaRPr lang="zh-CN" altLang="en-US" sz="1200" strike="noStrike" noProof="1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algn="l" rtl="0" eaLnBrk="0" fontAlgn="base" hangingPunct="0">
      <a:spcBef>
        <a:spcPct val="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slide" Target="../slides/slide40.xml"/><Relationship Id="rId2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>
            <a:spLocks noGrp="1"/>
          </p:cNvSpPr>
          <p:nvPr>
            <p:ph type="sldImg" idx="6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4294967295"/>
          </p:nvPr>
        </p:nvSpPr>
        <p:spPr/>
        <p:txBody>
          <a:bodyPr/>
          <a:p>
            <a:r>
              <a:rPr lang="zh-CN" altLang="en-US"/>
              <a:t>获取更多免费方案请关注公众号：精英策划圈</a:t>
            </a:r>
            <a:r>
              <a:rPr lang="en-US" altLang="zh-CN"/>
              <a:t> / </a:t>
            </a:r>
            <a:r>
              <a:rPr lang="zh-CN" altLang="en-US"/>
              <a:t>下载微信：</a:t>
            </a:r>
            <a:r>
              <a:rPr lang="en-US" altLang="zh-CN"/>
              <a:t>jychq02  /  </a:t>
            </a:r>
            <a:r>
              <a:rPr lang="zh-CN" altLang="en-US"/>
              <a:t>下载网站：</a:t>
            </a:r>
            <a:r>
              <a:rPr lang="en-US" altLang="zh-CN"/>
              <a:t>www.jychq.com</a:t>
            </a:r>
            <a:endParaRPr lang="en-US" altLang="zh-CN"/>
          </a:p>
        </p:txBody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日期占位符 1027"/>
          <p:cNvSpPr>
            <a:spLocks noGrp="1"/>
          </p:cNvSpPr>
          <p:nvPr>
            <p:ph type="dt" sz="half" idx="2"/>
          </p:nvPr>
        </p:nvSpPr>
        <p:spPr>
          <a:xfrm>
            <a:off x="457200" y="4684713"/>
            <a:ext cx="2133600" cy="357188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90204" pitchFamily="34" charset="0"/>
              <a:ea typeface="宋体" pitchFamily="2" charset="-122"/>
              <a:cs typeface="+mn-cs"/>
            </a:endParaRPr>
          </a:p>
        </p:txBody>
      </p:sp>
      <p:sp>
        <p:nvSpPr>
          <p:cNvPr id="5" name="页脚占位符 1028"/>
          <p:cNvSpPr>
            <a:spLocks noGrp="1"/>
          </p:cNvSpPr>
          <p:nvPr>
            <p:ph type="ftr" sz="quarter" idx="3"/>
          </p:nvPr>
        </p:nvSpPr>
        <p:spPr>
          <a:xfrm>
            <a:off x="3124200" y="4684713"/>
            <a:ext cx="2895600" cy="357188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90204" pitchFamily="34" charset="0"/>
              <a:ea typeface="宋体" pitchFamily="2" charset="-122"/>
              <a:cs typeface="+mn-cs"/>
            </a:endParaRPr>
          </a:p>
        </p:txBody>
      </p:sp>
      <p:sp>
        <p:nvSpPr>
          <p:cNvPr id="6" name="灯片编号占位符 1029"/>
          <p:cNvSpPr>
            <a:spLocks noGrp="1"/>
          </p:cNvSpPr>
          <p:nvPr>
            <p:ph type="sldNum" sz="quarter" idx="4"/>
          </p:nvPr>
        </p:nvSpPr>
        <p:spPr>
          <a:xfrm>
            <a:off x="6553200" y="4684713"/>
            <a:ext cx="2133600" cy="357188"/>
          </a:xfrm>
          <a:prstGeom prst="rect">
            <a:avLst/>
          </a:prstGeom>
        </p:spPr>
        <p:txBody>
          <a:bodyPr/>
          <a:lstStyle/>
          <a:p>
            <a:pPr lvl="0" eaLnBrk="1" fontAlgn="base" hangingPunct="1">
              <a:buNone/>
            </a:pPr>
            <a:fld id="{9A0DB2DC-4C9A-4742-B13C-FB6460FD3503}" type="slidenum">
              <a:rPr lang="zh-CN" altLang="en-US" strike="noStrike" noProof="1">
                <a:latin typeface="Arial" panose="020B0604020202090204" pitchFamily="34" charset="0"/>
                <a:ea typeface="宋体" pitchFamily="2" charset="-122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版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日期占位符 1027"/>
          <p:cNvSpPr>
            <a:spLocks noGrp="1"/>
          </p:cNvSpPr>
          <p:nvPr>
            <p:ph type="dt" sz="half" idx="2"/>
          </p:nvPr>
        </p:nvSpPr>
        <p:spPr>
          <a:xfrm>
            <a:off x="457200" y="4684713"/>
            <a:ext cx="2133600" cy="357188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90204" pitchFamily="34" charset="0"/>
              <a:ea typeface="宋体" pitchFamily="2" charset="-122"/>
              <a:cs typeface="+mn-cs"/>
            </a:endParaRPr>
          </a:p>
        </p:txBody>
      </p:sp>
      <p:sp>
        <p:nvSpPr>
          <p:cNvPr id="5" name="页脚占位符 1028"/>
          <p:cNvSpPr>
            <a:spLocks noGrp="1"/>
          </p:cNvSpPr>
          <p:nvPr>
            <p:ph type="ftr" sz="quarter" idx="3"/>
          </p:nvPr>
        </p:nvSpPr>
        <p:spPr>
          <a:xfrm>
            <a:off x="3124200" y="4684713"/>
            <a:ext cx="2895600" cy="357188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90204" pitchFamily="34" charset="0"/>
              <a:ea typeface="宋体" pitchFamily="2" charset="-122"/>
              <a:cs typeface="+mn-cs"/>
            </a:endParaRPr>
          </a:p>
        </p:txBody>
      </p:sp>
      <p:sp>
        <p:nvSpPr>
          <p:cNvPr id="6" name="灯片编号占位符 1029"/>
          <p:cNvSpPr>
            <a:spLocks noGrp="1"/>
          </p:cNvSpPr>
          <p:nvPr>
            <p:ph type="sldNum" sz="quarter" idx="4"/>
          </p:nvPr>
        </p:nvSpPr>
        <p:spPr>
          <a:xfrm>
            <a:off x="6553200" y="4684713"/>
            <a:ext cx="2133600" cy="357188"/>
          </a:xfrm>
          <a:prstGeom prst="rect">
            <a:avLst/>
          </a:prstGeom>
        </p:spPr>
        <p:txBody>
          <a:bodyPr/>
          <a:lstStyle/>
          <a:p>
            <a:pPr lvl="0" eaLnBrk="1" fontAlgn="base" hangingPunct="1">
              <a:buNone/>
            </a:pPr>
            <a:fld id="{9A0DB2DC-4C9A-4742-B13C-FB6460FD3503}" type="slidenum">
              <a:rPr lang="zh-CN" altLang="en-US" strike="noStrike" noProof="1">
                <a:latin typeface="Arial" panose="020B0604020202090204" pitchFamily="34" charset="0"/>
                <a:ea typeface="宋体" pitchFamily="2" charset="-122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  <p:transition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版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/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ags" Target="../tags/tag1.xml"/><Relationship Id="rId13" Type="http://schemas.openxmlformats.org/officeDocument/2006/relationships/tags" Target="../tags/tag2.xml"/><Relationship Id="rId14" Type="http://schemas.openxmlformats.org/officeDocument/2006/relationships/tags" Target="../tags/tag3.xml"/><Relationship Id="rId15" Type="http://schemas.openxmlformats.org/officeDocument/2006/relationships/tags" Target="../tags/tag4.xml"/><Relationship Id="rId16" Type="http://schemas.openxmlformats.org/officeDocument/2006/relationships/tags" Target="../tags/tag5.xml"/><Relationship Id="rId17" Type="http://schemas.openxmlformats.org/officeDocument/2006/relationships/tags" Target="../tags/tag6.xml"/><Relationship Id="rId18" Type="http://schemas.openxmlformats.org/officeDocument/2006/relationships/tags" Target="../tags/tag7.xml"/><Relationship Id="rId19" Type="http://schemas.openxmlformats.org/officeDocument/2006/relationships/tags" Target="../tags/tag8.xml"/><Relationship Id="rId20" Type="http://schemas.openxmlformats.org/officeDocument/2006/relationships/theme" Target="../theme/theme1.xml"/></Relationships>
</file>

<file path=ppt/slideMasters/_rels/slideMaster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Relationship Id="rId9" Type="http://schemas.openxmlformats.org/officeDocument/2006/relationships/slideLayout" Target="../slideLayouts/slideLayout20.xml"/><Relationship Id="rId10" Type="http://schemas.openxmlformats.org/officeDocument/2006/relationships/slideLayout" Target="../slideLayouts/slideLayout21.xml"/><Relationship Id="rId11" Type="http://schemas.openxmlformats.org/officeDocument/2006/relationships/slideLayout" Target="../slideLayouts/slideLayout22.xml"/><Relationship Id="rId12" Type="http://schemas.openxmlformats.org/officeDocument/2006/relationships/tags" Target="../tags/tag9.xml"/><Relationship Id="rId13" Type="http://schemas.openxmlformats.org/officeDocument/2006/relationships/tags" Target="../tags/tag10.xml"/><Relationship Id="rId14" Type="http://schemas.openxmlformats.org/officeDocument/2006/relationships/tags" Target="../tags/tag11.xml"/><Relationship Id="rId15" Type="http://schemas.openxmlformats.org/officeDocument/2006/relationships/tags" Target="../tags/tag12.xml"/><Relationship Id="rId16" Type="http://schemas.openxmlformats.org/officeDocument/2006/relationships/tags" Target="../tags/tag13.xml"/><Relationship Id="rId17" Type="http://schemas.openxmlformats.org/officeDocument/2006/relationships/tags" Target="../tags/tag14.xml"/><Relationship Id="rId18" Type="http://schemas.openxmlformats.org/officeDocument/2006/relationships/tags" Target="../tags/tag15.xml"/><Relationship Id="rId19" Type="http://schemas.openxmlformats.org/officeDocument/2006/relationships/tags" Target="../tags/tag16.xml"/><Relationship Id="rId20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矩形 18"/>
          <p:cNvSpPr/>
          <p:nvPr userDrawn="1">
            <p:custDataLst>
              <p:tags r:id="rId12"/>
            </p:custDataLst>
          </p:nvPr>
        </p:nvSpPr>
        <p:spPr>
          <a:xfrm>
            <a:off x="635" y="4951730"/>
            <a:ext cx="9143365" cy="191770"/>
          </a:xfrm>
          <a:prstGeom prst="rect">
            <a:avLst/>
          </a:prstGeom>
          <a:solidFill>
            <a:srgbClr val="FF82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cxnSp>
        <p:nvCxnSpPr>
          <p:cNvPr id="20" name="直接连接符 19"/>
          <p:cNvCxnSpPr/>
          <p:nvPr userDrawn="1">
            <p:custDataLst>
              <p:tags r:id="rId13"/>
            </p:custDataLst>
          </p:nvPr>
        </p:nvCxnSpPr>
        <p:spPr>
          <a:xfrm>
            <a:off x="0" y="604911"/>
            <a:ext cx="9144000" cy="22860"/>
          </a:xfrm>
          <a:prstGeom prst="line">
            <a:avLst/>
          </a:prstGeom>
          <a:ln w="57150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直接连接符 20"/>
          <p:cNvCxnSpPr/>
          <p:nvPr userDrawn="1">
            <p:custDataLst>
              <p:tags r:id="rId14"/>
            </p:custDataLst>
          </p:nvPr>
        </p:nvCxnSpPr>
        <p:spPr>
          <a:xfrm>
            <a:off x="0" y="419686"/>
            <a:ext cx="1294228" cy="0"/>
          </a:xfrm>
          <a:prstGeom prst="line">
            <a:avLst/>
          </a:prstGeom>
          <a:ln w="57150">
            <a:solidFill>
              <a:srgbClr val="FF82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直接连接符 21"/>
          <p:cNvCxnSpPr/>
          <p:nvPr userDrawn="1">
            <p:custDataLst>
              <p:tags r:id="rId15"/>
            </p:custDataLst>
          </p:nvPr>
        </p:nvCxnSpPr>
        <p:spPr>
          <a:xfrm>
            <a:off x="1378631" y="419686"/>
            <a:ext cx="546296" cy="0"/>
          </a:xfrm>
          <a:prstGeom prst="line">
            <a:avLst/>
          </a:prstGeom>
          <a:ln w="57150">
            <a:solidFill>
              <a:srgbClr val="FF82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7" name="组合 26"/>
          <p:cNvGrpSpPr/>
          <p:nvPr userDrawn="1"/>
        </p:nvGrpSpPr>
        <p:grpSpPr>
          <a:xfrm>
            <a:off x="8153400" y="339725"/>
            <a:ext cx="681990" cy="113030"/>
            <a:chOff x="17557" y="500"/>
            <a:chExt cx="1074" cy="178"/>
          </a:xfrm>
        </p:grpSpPr>
        <p:sp>
          <p:nvSpPr>
            <p:cNvPr id="23" name="椭圆 22"/>
            <p:cNvSpPr/>
            <p:nvPr userDrawn="1">
              <p:custDataLst>
                <p:tags r:id="rId16"/>
              </p:custDataLst>
            </p:nvPr>
          </p:nvSpPr>
          <p:spPr>
            <a:xfrm>
              <a:off x="17841" y="500"/>
              <a:ext cx="178" cy="178"/>
            </a:xfrm>
            <a:prstGeom prst="ellipse">
              <a:avLst/>
            </a:prstGeom>
            <a:solidFill>
              <a:srgbClr val="FF8200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  <p:sp>
          <p:nvSpPr>
            <p:cNvPr id="24" name="椭圆 23"/>
            <p:cNvSpPr/>
            <p:nvPr userDrawn="1">
              <p:custDataLst>
                <p:tags r:id="rId17"/>
              </p:custDataLst>
            </p:nvPr>
          </p:nvSpPr>
          <p:spPr>
            <a:xfrm>
              <a:off x="18147" y="511"/>
              <a:ext cx="156" cy="156"/>
            </a:xfrm>
            <a:prstGeom prst="ellipse">
              <a:avLst/>
            </a:prstGeom>
            <a:noFill/>
            <a:ln>
              <a:solidFill>
                <a:srgbClr val="FF8200"/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7AD09"/>
                  </a:solidFill>
                </a14:hiddenFill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  <p:sp>
          <p:nvSpPr>
            <p:cNvPr id="25" name="椭圆 24"/>
            <p:cNvSpPr/>
            <p:nvPr userDrawn="1">
              <p:custDataLst>
                <p:tags r:id="rId18"/>
              </p:custDataLst>
            </p:nvPr>
          </p:nvSpPr>
          <p:spPr>
            <a:xfrm>
              <a:off x="18453" y="500"/>
              <a:ext cx="178" cy="178"/>
            </a:xfrm>
            <a:prstGeom prst="ellipse">
              <a:avLst/>
            </a:prstGeom>
            <a:solidFill>
              <a:srgbClr val="FF8200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  <p:sp>
          <p:nvSpPr>
            <p:cNvPr id="26" name="椭圆 25"/>
            <p:cNvSpPr/>
            <p:nvPr userDrawn="1">
              <p:custDataLst>
                <p:tags r:id="rId19"/>
              </p:custDataLst>
            </p:nvPr>
          </p:nvSpPr>
          <p:spPr>
            <a:xfrm>
              <a:off x="17557" y="511"/>
              <a:ext cx="156" cy="156"/>
            </a:xfrm>
            <a:prstGeom prst="ellipse">
              <a:avLst/>
            </a:prstGeom>
            <a:noFill/>
            <a:ln>
              <a:solidFill>
                <a:srgbClr val="FF8200"/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7AD09"/>
                  </a:solidFill>
                </a14:hiddenFill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90204" pitchFamily="34" charset="0"/>
          <a:ea typeface="宋体" pitchFamily="2" charset="-122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90204" pitchFamily="34" charset="0"/>
          <a:ea typeface="宋体" pitchFamily="2" charset="-122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90204" pitchFamily="34" charset="0"/>
          <a:ea typeface="宋体" pitchFamily="2" charset="-122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90204" pitchFamily="34" charset="0"/>
          <a:ea typeface="宋体" pitchFamily="2" charset="-122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90204" pitchFamily="34" charset="0"/>
          <a:ea typeface="宋体" pitchFamily="2" charset="-122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90204" pitchFamily="34" charset="0"/>
          <a:ea typeface="宋体" pitchFamily="2" charset="-122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90204" pitchFamily="34" charset="0"/>
          <a:ea typeface="宋体" pitchFamily="2" charset="-122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90204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lvl="1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lvl="2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lvl="3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lvl="4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lvl="5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971800" lvl="6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3429000" lvl="7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3886200" lvl="8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lvl="0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sz="1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457200" lvl="1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90204" pitchFamily="34" charset="0"/>
          <a:ea typeface="宋体" pitchFamily="2" charset="-122"/>
          <a:cs typeface="+mn-cs"/>
        </a:defRPr>
      </a:lvl2pPr>
      <a:lvl3pPr marL="914400" lvl="2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90204" pitchFamily="34" charset="0"/>
          <a:ea typeface="宋体" pitchFamily="2" charset="-122"/>
          <a:cs typeface="+mn-cs"/>
        </a:defRPr>
      </a:lvl3pPr>
      <a:lvl4pPr marL="1371600" lvl="3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90204" pitchFamily="34" charset="0"/>
          <a:ea typeface="宋体" pitchFamily="2" charset="-122"/>
          <a:cs typeface="+mn-cs"/>
        </a:defRPr>
      </a:lvl4pPr>
      <a:lvl5pPr marL="1828800" lvl="4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90204" pitchFamily="34" charset="0"/>
          <a:ea typeface="宋体" pitchFamily="2" charset="-122"/>
          <a:cs typeface="+mn-cs"/>
        </a:defRPr>
      </a:lvl5pPr>
      <a:lvl6pPr marL="2286000" lvl="5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90204" pitchFamily="34" charset="0"/>
          <a:ea typeface="宋体" pitchFamily="2" charset="-122"/>
          <a:cs typeface="+mn-cs"/>
        </a:defRPr>
      </a:lvl6pPr>
      <a:lvl7pPr marL="2743200" lvl="6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90204" pitchFamily="34" charset="0"/>
          <a:ea typeface="宋体" pitchFamily="2" charset="-122"/>
          <a:cs typeface="+mn-cs"/>
        </a:defRPr>
      </a:lvl7pPr>
      <a:lvl8pPr marL="3200400" lvl="7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90204" pitchFamily="34" charset="0"/>
          <a:ea typeface="宋体" pitchFamily="2" charset="-122"/>
          <a:cs typeface="+mn-cs"/>
        </a:defRPr>
      </a:lvl8pPr>
      <a:lvl9pPr marL="3657600" lvl="8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90204" pitchFamily="34" charset="0"/>
          <a:ea typeface="宋体" pitchFamily="2" charset="-122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矩形 18"/>
          <p:cNvSpPr/>
          <p:nvPr userDrawn="1">
            <p:custDataLst>
              <p:tags r:id="rId12"/>
            </p:custDataLst>
          </p:nvPr>
        </p:nvSpPr>
        <p:spPr>
          <a:xfrm>
            <a:off x="635" y="4951730"/>
            <a:ext cx="9143365" cy="191770"/>
          </a:xfrm>
          <a:prstGeom prst="rect">
            <a:avLst/>
          </a:prstGeom>
          <a:solidFill>
            <a:srgbClr val="FF82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 sz="1800"/>
          </a:p>
        </p:txBody>
      </p:sp>
      <p:cxnSp>
        <p:nvCxnSpPr>
          <p:cNvPr id="20" name="直接连接符 19"/>
          <p:cNvCxnSpPr/>
          <p:nvPr userDrawn="1">
            <p:custDataLst>
              <p:tags r:id="rId13"/>
            </p:custDataLst>
          </p:nvPr>
        </p:nvCxnSpPr>
        <p:spPr>
          <a:xfrm>
            <a:off x="0" y="604911"/>
            <a:ext cx="9144000" cy="22860"/>
          </a:xfrm>
          <a:prstGeom prst="line">
            <a:avLst/>
          </a:prstGeom>
          <a:ln w="57150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直接连接符 20"/>
          <p:cNvCxnSpPr/>
          <p:nvPr userDrawn="1">
            <p:custDataLst>
              <p:tags r:id="rId14"/>
            </p:custDataLst>
          </p:nvPr>
        </p:nvCxnSpPr>
        <p:spPr>
          <a:xfrm>
            <a:off x="0" y="419686"/>
            <a:ext cx="1294228" cy="0"/>
          </a:xfrm>
          <a:prstGeom prst="line">
            <a:avLst/>
          </a:prstGeom>
          <a:ln w="57150">
            <a:solidFill>
              <a:srgbClr val="FF82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直接连接符 21"/>
          <p:cNvCxnSpPr/>
          <p:nvPr userDrawn="1">
            <p:custDataLst>
              <p:tags r:id="rId15"/>
            </p:custDataLst>
          </p:nvPr>
        </p:nvCxnSpPr>
        <p:spPr>
          <a:xfrm>
            <a:off x="1378631" y="419686"/>
            <a:ext cx="546296" cy="0"/>
          </a:xfrm>
          <a:prstGeom prst="line">
            <a:avLst/>
          </a:prstGeom>
          <a:ln w="57150">
            <a:solidFill>
              <a:srgbClr val="FF82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7" name="组合 26"/>
          <p:cNvGrpSpPr/>
          <p:nvPr userDrawn="1"/>
        </p:nvGrpSpPr>
        <p:grpSpPr>
          <a:xfrm>
            <a:off x="8153400" y="339725"/>
            <a:ext cx="681990" cy="113030"/>
            <a:chOff x="17557" y="500"/>
            <a:chExt cx="1074" cy="178"/>
          </a:xfrm>
        </p:grpSpPr>
        <p:sp>
          <p:nvSpPr>
            <p:cNvPr id="23" name="椭圆 22"/>
            <p:cNvSpPr/>
            <p:nvPr userDrawn="1">
              <p:custDataLst>
                <p:tags r:id="rId16"/>
              </p:custDataLst>
            </p:nvPr>
          </p:nvSpPr>
          <p:spPr>
            <a:xfrm>
              <a:off x="17841" y="500"/>
              <a:ext cx="178" cy="178"/>
            </a:xfrm>
            <a:prstGeom prst="ellipse">
              <a:avLst/>
            </a:prstGeom>
            <a:solidFill>
              <a:srgbClr val="FF8200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 sz="1800"/>
            </a:p>
          </p:txBody>
        </p:sp>
        <p:sp>
          <p:nvSpPr>
            <p:cNvPr id="24" name="椭圆 23"/>
            <p:cNvSpPr/>
            <p:nvPr userDrawn="1">
              <p:custDataLst>
                <p:tags r:id="rId17"/>
              </p:custDataLst>
            </p:nvPr>
          </p:nvSpPr>
          <p:spPr>
            <a:xfrm>
              <a:off x="18147" y="511"/>
              <a:ext cx="156" cy="156"/>
            </a:xfrm>
            <a:prstGeom prst="ellipse">
              <a:avLst/>
            </a:prstGeom>
            <a:noFill/>
            <a:ln>
              <a:solidFill>
                <a:srgbClr val="FF8200"/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7AD09"/>
                  </a:solidFill>
                </a14:hiddenFill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 sz="1800"/>
            </a:p>
          </p:txBody>
        </p:sp>
        <p:sp>
          <p:nvSpPr>
            <p:cNvPr id="25" name="椭圆 24"/>
            <p:cNvSpPr/>
            <p:nvPr userDrawn="1">
              <p:custDataLst>
                <p:tags r:id="rId18"/>
              </p:custDataLst>
            </p:nvPr>
          </p:nvSpPr>
          <p:spPr>
            <a:xfrm>
              <a:off x="18453" y="500"/>
              <a:ext cx="178" cy="178"/>
            </a:xfrm>
            <a:prstGeom prst="ellipse">
              <a:avLst/>
            </a:prstGeom>
            <a:solidFill>
              <a:srgbClr val="FF8200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 sz="1800"/>
            </a:p>
          </p:txBody>
        </p:sp>
        <p:sp>
          <p:nvSpPr>
            <p:cNvPr id="26" name="椭圆 25"/>
            <p:cNvSpPr/>
            <p:nvPr userDrawn="1">
              <p:custDataLst>
                <p:tags r:id="rId19"/>
              </p:custDataLst>
            </p:nvPr>
          </p:nvSpPr>
          <p:spPr>
            <a:xfrm>
              <a:off x="17557" y="511"/>
              <a:ext cx="156" cy="156"/>
            </a:xfrm>
            <a:prstGeom prst="ellipse">
              <a:avLst/>
            </a:prstGeom>
            <a:noFill/>
            <a:ln>
              <a:solidFill>
                <a:srgbClr val="FF8200"/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7AD09"/>
                  </a:solidFill>
                </a14:hiddenFill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 sz="1800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90204" pitchFamily="34" charset="0"/>
          <a:ea typeface="宋体" pitchFamily="2" charset="-122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90204" pitchFamily="34" charset="0"/>
          <a:ea typeface="宋体" pitchFamily="2" charset="-122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90204" pitchFamily="34" charset="0"/>
          <a:ea typeface="宋体" pitchFamily="2" charset="-122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90204" pitchFamily="34" charset="0"/>
          <a:ea typeface="宋体" pitchFamily="2" charset="-122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90204" pitchFamily="34" charset="0"/>
          <a:ea typeface="宋体" pitchFamily="2" charset="-122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90204" pitchFamily="34" charset="0"/>
          <a:ea typeface="宋体" pitchFamily="2" charset="-122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90204" pitchFamily="34" charset="0"/>
          <a:ea typeface="宋体" pitchFamily="2" charset="-122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90204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lvl="1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lvl="2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lvl="3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lvl="4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lvl="5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971800" lvl="6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3429000" lvl="7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3886200" lvl="8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lvl="0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sz="1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457200" lvl="1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90204" pitchFamily="34" charset="0"/>
          <a:ea typeface="宋体" pitchFamily="2" charset="-122"/>
          <a:cs typeface="+mn-cs"/>
        </a:defRPr>
      </a:lvl2pPr>
      <a:lvl3pPr marL="914400" lvl="2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90204" pitchFamily="34" charset="0"/>
          <a:ea typeface="宋体" pitchFamily="2" charset="-122"/>
          <a:cs typeface="+mn-cs"/>
        </a:defRPr>
      </a:lvl3pPr>
      <a:lvl4pPr marL="1371600" lvl="3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90204" pitchFamily="34" charset="0"/>
          <a:ea typeface="宋体" pitchFamily="2" charset="-122"/>
          <a:cs typeface="+mn-cs"/>
        </a:defRPr>
      </a:lvl4pPr>
      <a:lvl5pPr marL="1828800" lvl="4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90204" pitchFamily="34" charset="0"/>
          <a:ea typeface="宋体" pitchFamily="2" charset="-122"/>
          <a:cs typeface="+mn-cs"/>
        </a:defRPr>
      </a:lvl5pPr>
      <a:lvl6pPr marL="2286000" lvl="5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90204" pitchFamily="34" charset="0"/>
          <a:ea typeface="宋体" pitchFamily="2" charset="-122"/>
          <a:cs typeface="+mn-cs"/>
        </a:defRPr>
      </a:lvl6pPr>
      <a:lvl7pPr marL="2743200" lvl="6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90204" pitchFamily="34" charset="0"/>
          <a:ea typeface="宋体" pitchFamily="2" charset="-122"/>
          <a:cs typeface="+mn-cs"/>
        </a:defRPr>
      </a:lvl7pPr>
      <a:lvl8pPr marL="3200400" lvl="7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90204" pitchFamily="34" charset="0"/>
          <a:ea typeface="宋体" pitchFamily="2" charset="-122"/>
          <a:cs typeface="+mn-cs"/>
        </a:defRPr>
      </a:lvl8pPr>
      <a:lvl9pPr marL="3657600" lvl="8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90204" pitchFamily="34" charset="0"/>
          <a:ea typeface="宋体" pitchFamily="2" charset="-122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tags" Target="../tags/tag17.xml"/><Relationship Id="rId2" Type="http://schemas.openxmlformats.org/officeDocument/2006/relationships/tags" Target="../tags/tag18.xml"/><Relationship Id="rId3" Type="http://schemas.openxmlformats.org/officeDocument/2006/relationships/tags" Target="../tags/tag19.xml"/><Relationship Id="rId4" Type="http://schemas.openxmlformats.org/officeDocument/2006/relationships/tags" Target="../tags/tag20.xml"/><Relationship Id="rId5" Type="http://schemas.openxmlformats.org/officeDocument/2006/relationships/image" Target="../media/image1.png"/><Relationship Id="rId6" Type="http://schemas.openxmlformats.org/officeDocument/2006/relationships/tags" Target="../tags/tag21.xml"/><Relationship Id="rId7" Type="http://schemas.openxmlformats.org/officeDocument/2006/relationships/tags" Target="../tags/tag22.xml"/><Relationship Id="rId8" Type="http://schemas.openxmlformats.org/officeDocument/2006/relationships/tags" Target="../tags/tag23.xml"/><Relationship Id="rId9" Type="http://schemas.openxmlformats.org/officeDocument/2006/relationships/tags" Target="../tags/tag24.xml"/><Relationship Id="rId10" Type="http://schemas.openxmlformats.org/officeDocument/2006/relationships/tags" Target="../tags/tag25.xml"/><Relationship Id="rId11" Type="http://schemas.openxmlformats.org/officeDocument/2006/relationships/tags" Target="../tags/tag26.xml"/><Relationship Id="rId12" Type="http://schemas.openxmlformats.org/officeDocument/2006/relationships/tags" Target="../tags/tag27.xml"/><Relationship Id="rId13" Type="http://schemas.openxmlformats.org/officeDocument/2006/relationships/slideLayout" Target="../slideLayouts/slideLayout13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tags" Target="../tags/tag88.xml"/><Relationship Id="rId2" Type="http://schemas.openxmlformats.org/officeDocument/2006/relationships/tags" Target="../tags/tag89.xml"/><Relationship Id="rId3" Type="http://schemas.openxmlformats.org/officeDocument/2006/relationships/tags" Target="../tags/tag90.xml"/><Relationship Id="rId4" Type="http://schemas.openxmlformats.org/officeDocument/2006/relationships/tags" Target="../tags/tag91.xml"/><Relationship Id="rId5" Type="http://schemas.openxmlformats.org/officeDocument/2006/relationships/tags" Target="../tags/tag92.xml"/><Relationship Id="rId6" Type="http://schemas.openxmlformats.org/officeDocument/2006/relationships/tags" Target="../tags/tag93.xml"/><Relationship Id="rId7" Type="http://schemas.openxmlformats.org/officeDocument/2006/relationships/tags" Target="../tags/tag94.xml"/><Relationship Id="rId8" Type="http://schemas.openxmlformats.org/officeDocument/2006/relationships/tags" Target="../tags/tag95.xml"/><Relationship Id="rId9" Type="http://schemas.openxmlformats.org/officeDocument/2006/relationships/tags" Target="../tags/tag96.xml"/><Relationship Id="rId10" Type="http://schemas.openxmlformats.org/officeDocument/2006/relationships/tags" Target="../tags/tag97.xml"/><Relationship Id="rId11" Type="http://schemas.openxmlformats.org/officeDocument/2006/relationships/tags" Target="../tags/tag98.xml"/><Relationship Id="rId12" Type="http://schemas.openxmlformats.org/officeDocument/2006/relationships/tags" Target="../tags/tag99.xml"/><Relationship Id="rId13" Type="http://schemas.openxmlformats.org/officeDocument/2006/relationships/image" Target="../media/image3.jpeg"/><Relationship Id="rId14" Type="http://schemas.openxmlformats.org/officeDocument/2006/relationships/image" Target="../media/image4.jpeg"/><Relationship Id="rId15" Type="http://schemas.openxmlformats.org/officeDocument/2006/relationships/image" Target="../media/image5.jpeg"/><Relationship Id="rId16" Type="http://schemas.openxmlformats.org/officeDocument/2006/relationships/image" Target="../media/image6.jpeg"/><Relationship Id="rId17" Type="http://schemas.openxmlformats.org/officeDocument/2006/relationships/image" Target="../media/image7.jpeg"/><Relationship Id="rId18" Type="http://schemas.openxmlformats.org/officeDocument/2006/relationships/image" Target="../media/image8.jpeg"/><Relationship Id="rId19" Type="http://schemas.openxmlformats.org/officeDocument/2006/relationships/image" Target="../media/image9.jpeg"/><Relationship Id="rId20" Type="http://schemas.openxmlformats.org/officeDocument/2006/relationships/image" Target="../media/image10.png"/><Relationship Id="rId21" Type="http://schemas.openxmlformats.org/officeDocument/2006/relationships/image" Target="../media/image11.jpeg"/><Relationship Id="rId22" Type="http://schemas.openxmlformats.org/officeDocument/2006/relationships/image" Target="../media/image12.jpeg"/><Relationship Id="rId23" Type="http://schemas.openxmlformats.org/officeDocument/2006/relationships/tags" Target="../tags/tag100.xml"/><Relationship Id="rId24" Type="http://schemas.openxmlformats.org/officeDocument/2006/relationships/slideLayout" Target="../slideLayouts/slideLayout18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image" Target="../media/image13.jpeg"/><Relationship Id="rId2" Type="http://schemas.openxmlformats.org/officeDocument/2006/relationships/image" Target="../media/image14.jpeg"/><Relationship Id="rId3" Type="http://schemas.openxmlformats.org/officeDocument/2006/relationships/image" Target="../media/image15.jpeg"/><Relationship Id="rId4" Type="http://schemas.openxmlformats.org/officeDocument/2006/relationships/tags" Target="../tags/tag101.xml"/><Relationship Id="rId5" Type="http://schemas.openxmlformats.org/officeDocument/2006/relationships/slideLayout" Target="../slideLayouts/slideLayout18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image" Target="../media/image16.png"/><Relationship Id="rId2" Type="http://schemas.openxmlformats.org/officeDocument/2006/relationships/tags" Target="../tags/tag102.xml"/><Relationship Id="rId3" Type="http://schemas.openxmlformats.org/officeDocument/2006/relationships/slideLayout" Target="../slideLayouts/slideLayout18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image" Target="../media/image17.jpeg"/><Relationship Id="rId2" Type="http://schemas.openxmlformats.org/officeDocument/2006/relationships/image" Target="../media/image18.jpeg"/><Relationship Id="rId3" Type="http://schemas.openxmlformats.org/officeDocument/2006/relationships/image" Target="../media/image19.jpeg"/><Relationship Id="rId4" Type="http://schemas.openxmlformats.org/officeDocument/2006/relationships/tags" Target="../tags/tag103.xml"/><Relationship Id="rId5" Type="http://schemas.openxmlformats.org/officeDocument/2006/relationships/slideLayout" Target="../slideLayouts/slideLayout18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tags" Target="../tags/tag104.xml"/><Relationship Id="rId2" Type="http://schemas.openxmlformats.org/officeDocument/2006/relationships/slideLayout" Target="../slideLayouts/slideLayout18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tags" Target="../tags/tag105.xml"/><Relationship Id="rId2" Type="http://schemas.openxmlformats.org/officeDocument/2006/relationships/slideLayout" Target="../slideLayouts/slideLayout18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tags" Target="../tags/tag106.xml"/><Relationship Id="rId2" Type="http://schemas.openxmlformats.org/officeDocument/2006/relationships/slideLayout" Target="../slideLayouts/slideLayout18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tags" Target="../tags/tag107.xml"/><Relationship Id="rId2" Type="http://schemas.openxmlformats.org/officeDocument/2006/relationships/tags" Target="../tags/tag108.xml"/><Relationship Id="rId3" Type="http://schemas.openxmlformats.org/officeDocument/2006/relationships/slideLayout" Target="../slideLayouts/slideLayout18.xml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tags" Target="../tags/tag109.xml"/><Relationship Id="rId2" Type="http://schemas.openxmlformats.org/officeDocument/2006/relationships/tags" Target="../tags/tag110.xml"/><Relationship Id="rId3" Type="http://schemas.openxmlformats.org/officeDocument/2006/relationships/tags" Target="../tags/tag111.xml"/><Relationship Id="rId4" Type="http://schemas.openxmlformats.org/officeDocument/2006/relationships/tags" Target="../tags/tag112.xml"/><Relationship Id="rId5" Type="http://schemas.openxmlformats.org/officeDocument/2006/relationships/tags" Target="../tags/tag113.xml"/><Relationship Id="rId6" Type="http://schemas.openxmlformats.org/officeDocument/2006/relationships/tags" Target="../tags/tag114.xml"/><Relationship Id="rId7" Type="http://schemas.openxmlformats.org/officeDocument/2006/relationships/tags" Target="../tags/tag115.xml"/><Relationship Id="rId8" Type="http://schemas.openxmlformats.org/officeDocument/2006/relationships/slideLayout" Target="../slideLayouts/slideLayout13.xml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tags" Target="../tags/tag116.xml"/><Relationship Id="rId2" Type="http://schemas.openxmlformats.org/officeDocument/2006/relationships/tags" Target="../tags/tag117.xml"/><Relationship Id="rId3" Type="http://schemas.openxmlformats.org/officeDocument/2006/relationships/tags" Target="../tags/tag118.xml"/><Relationship Id="rId4" Type="http://schemas.openxmlformats.org/officeDocument/2006/relationships/tags" Target="../tags/tag119.xml"/><Relationship Id="rId5" Type="http://schemas.openxmlformats.org/officeDocument/2006/relationships/slideLayout" Target="../slideLayouts/slideLayout18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tags" Target="../tags/tag28.xml"/><Relationship Id="rId2" Type="http://schemas.openxmlformats.org/officeDocument/2006/relationships/tags" Target="../tags/tag29.xml"/><Relationship Id="rId3" Type="http://schemas.openxmlformats.org/officeDocument/2006/relationships/tags" Target="../tags/tag30.xml"/><Relationship Id="rId4" Type="http://schemas.openxmlformats.org/officeDocument/2006/relationships/tags" Target="../tags/tag31.xml"/><Relationship Id="rId5" Type="http://schemas.openxmlformats.org/officeDocument/2006/relationships/tags" Target="../tags/tag32.xml"/><Relationship Id="rId6" Type="http://schemas.openxmlformats.org/officeDocument/2006/relationships/tags" Target="../tags/tag33.xml"/><Relationship Id="rId7" Type="http://schemas.openxmlformats.org/officeDocument/2006/relationships/tags" Target="../tags/tag34.xml"/><Relationship Id="rId8" Type="http://schemas.openxmlformats.org/officeDocument/2006/relationships/tags" Target="../tags/tag35.xml"/><Relationship Id="rId9" Type="http://schemas.openxmlformats.org/officeDocument/2006/relationships/tags" Target="../tags/tag36.xml"/><Relationship Id="rId10" Type="http://schemas.openxmlformats.org/officeDocument/2006/relationships/tags" Target="../tags/tag37.xml"/><Relationship Id="rId11" Type="http://schemas.openxmlformats.org/officeDocument/2006/relationships/tags" Target="../tags/tag38.xml"/><Relationship Id="rId12" Type="http://schemas.openxmlformats.org/officeDocument/2006/relationships/tags" Target="../tags/tag39.xml"/><Relationship Id="rId13" Type="http://schemas.openxmlformats.org/officeDocument/2006/relationships/tags" Target="../tags/tag40.xml"/><Relationship Id="rId14" Type="http://schemas.openxmlformats.org/officeDocument/2006/relationships/tags" Target="../tags/tag41.xml"/><Relationship Id="rId15" Type="http://schemas.openxmlformats.org/officeDocument/2006/relationships/tags" Target="../tags/tag42.xml"/><Relationship Id="rId16" Type="http://schemas.openxmlformats.org/officeDocument/2006/relationships/tags" Target="../tags/tag43.xml"/><Relationship Id="rId17" Type="http://schemas.openxmlformats.org/officeDocument/2006/relationships/tags" Target="../tags/tag44.xml"/><Relationship Id="rId18" Type="http://schemas.openxmlformats.org/officeDocument/2006/relationships/tags" Target="../tags/tag45.xml"/><Relationship Id="rId19" Type="http://schemas.openxmlformats.org/officeDocument/2006/relationships/tags" Target="../tags/tag46.xml"/><Relationship Id="rId20" Type="http://schemas.openxmlformats.org/officeDocument/2006/relationships/tags" Target="../tags/tag47.xml"/><Relationship Id="rId21" Type="http://schemas.openxmlformats.org/officeDocument/2006/relationships/tags" Target="../tags/tag48.xml"/><Relationship Id="rId22" Type="http://schemas.openxmlformats.org/officeDocument/2006/relationships/tags" Target="../tags/tag49.xml"/><Relationship Id="rId23" Type="http://schemas.openxmlformats.org/officeDocument/2006/relationships/tags" Target="../tags/tag50.xml"/><Relationship Id="rId24" Type="http://schemas.openxmlformats.org/officeDocument/2006/relationships/slideLayout" Target="../slideLayouts/slideLayout13.xml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oleObject" Target="../embeddings/Workbook1.xls"/><Relationship Id="rId2" Type="http://schemas.openxmlformats.org/officeDocument/2006/relationships/image" Target="../media/image20.png"/><Relationship Id="rId3" Type="http://schemas.openxmlformats.org/officeDocument/2006/relationships/oleObject" Target="../embeddings/Workbook2.xls"/><Relationship Id="rId4" Type="http://schemas.openxmlformats.org/officeDocument/2006/relationships/image" Target="../media/image21.png"/><Relationship Id="rId5" Type="http://schemas.openxmlformats.org/officeDocument/2006/relationships/oleObject" Target="../embeddings/Workbook3.xls"/><Relationship Id="rId6" Type="http://schemas.openxmlformats.org/officeDocument/2006/relationships/image" Target="../media/image22.png"/><Relationship Id="rId7" Type="http://schemas.openxmlformats.org/officeDocument/2006/relationships/oleObject" Target="../embeddings/Workbook4.xls"/><Relationship Id="rId8" Type="http://schemas.openxmlformats.org/officeDocument/2006/relationships/image" Target="../media/image23.png"/><Relationship Id="rId9" Type="http://schemas.openxmlformats.org/officeDocument/2006/relationships/tags" Target="../tags/tag120.xml"/><Relationship Id="rId10" Type="http://schemas.openxmlformats.org/officeDocument/2006/relationships/slideLayout" Target="../slideLayouts/slideLayout18.xml"/><Relationship Id="rId11" Type="http://schemas.openxmlformats.org/officeDocument/2006/relationships/vmlDrawing" Target="../drawings/vmlDrawing1.vml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chart" Target="../charts/chart1.xml"/><Relationship Id="rId2" Type="http://schemas.openxmlformats.org/officeDocument/2006/relationships/oleObject" Target="../embeddings/Workbook5.xls"/><Relationship Id="rId3" Type="http://schemas.openxmlformats.org/officeDocument/2006/relationships/image" Target="../media/image24.png"/><Relationship Id="rId4" Type="http://schemas.openxmlformats.org/officeDocument/2006/relationships/tags" Target="../tags/tag121.xml"/><Relationship Id="rId5" Type="http://schemas.openxmlformats.org/officeDocument/2006/relationships/tags" Target="../tags/tag122.xml"/><Relationship Id="rId6" Type="http://schemas.openxmlformats.org/officeDocument/2006/relationships/tags" Target="../tags/tag123.xml"/><Relationship Id="rId7" Type="http://schemas.openxmlformats.org/officeDocument/2006/relationships/slideLayout" Target="../slideLayouts/slideLayout18.xml"/><Relationship Id="rId8" Type="http://schemas.openxmlformats.org/officeDocument/2006/relationships/vmlDrawing" Target="../drawings/vmlDrawing2.vml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oleObject" Target="../embeddings/Workbook6.xls"/><Relationship Id="rId2" Type="http://schemas.openxmlformats.org/officeDocument/2006/relationships/image" Target="../media/image25.png"/><Relationship Id="rId3" Type="http://schemas.openxmlformats.org/officeDocument/2006/relationships/oleObject" Target="../embeddings/Workbook7.xls"/><Relationship Id="rId4" Type="http://schemas.openxmlformats.org/officeDocument/2006/relationships/image" Target="../media/image26.emf"/><Relationship Id="rId5" Type="http://schemas.openxmlformats.org/officeDocument/2006/relationships/tags" Target="../tags/tag124.xml"/><Relationship Id="rId6" Type="http://schemas.openxmlformats.org/officeDocument/2006/relationships/tags" Target="../tags/tag125.xml"/><Relationship Id="rId7" Type="http://schemas.openxmlformats.org/officeDocument/2006/relationships/tags" Target="../tags/tag126.xml"/><Relationship Id="rId8" Type="http://schemas.openxmlformats.org/officeDocument/2006/relationships/tags" Target="../tags/tag127.xml"/><Relationship Id="rId9" Type="http://schemas.openxmlformats.org/officeDocument/2006/relationships/tags" Target="../tags/tag128.xml"/><Relationship Id="rId10" Type="http://schemas.openxmlformats.org/officeDocument/2006/relationships/slideLayout" Target="../slideLayouts/slideLayout18.xml"/><Relationship Id="rId11" Type="http://schemas.openxmlformats.org/officeDocument/2006/relationships/vmlDrawing" Target="../drawings/vmlDrawing3.vml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image" Target="../media/image27.jpeg"/><Relationship Id="rId2" Type="http://schemas.openxmlformats.org/officeDocument/2006/relationships/image" Target="../media/image28.jpeg"/><Relationship Id="rId3" Type="http://schemas.openxmlformats.org/officeDocument/2006/relationships/image" Target="../media/image29.jpeg"/><Relationship Id="rId4" Type="http://schemas.openxmlformats.org/officeDocument/2006/relationships/image" Target="../media/image30.jpeg"/><Relationship Id="rId5" Type="http://schemas.openxmlformats.org/officeDocument/2006/relationships/image" Target="../media/image31.jpeg"/><Relationship Id="rId6" Type="http://schemas.openxmlformats.org/officeDocument/2006/relationships/tags" Target="../tags/tag129.xml"/><Relationship Id="rId7" Type="http://schemas.openxmlformats.org/officeDocument/2006/relationships/slideLayout" Target="../slideLayouts/slideLayout18.xml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tags" Target="../tags/tag130.xml"/><Relationship Id="rId2" Type="http://schemas.openxmlformats.org/officeDocument/2006/relationships/slideLayout" Target="../slideLayouts/slideLayout18.xml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tags" Target="../tags/tag131.xml"/><Relationship Id="rId2" Type="http://schemas.openxmlformats.org/officeDocument/2006/relationships/tags" Target="../tags/tag132.xml"/><Relationship Id="rId3" Type="http://schemas.openxmlformats.org/officeDocument/2006/relationships/slideLayout" Target="../slideLayouts/slideLayout18.xml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tags" Target="../tags/tag133.xml"/><Relationship Id="rId2" Type="http://schemas.openxmlformats.org/officeDocument/2006/relationships/slideLayout" Target="../slideLayouts/slideLayout18.xml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tags" Target="../tags/tag134.xml"/><Relationship Id="rId2" Type="http://schemas.openxmlformats.org/officeDocument/2006/relationships/tags" Target="../tags/tag135.xml"/><Relationship Id="rId3" Type="http://schemas.openxmlformats.org/officeDocument/2006/relationships/tags" Target="../tags/tag136.xml"/><Relationship Id="rId4" Type="http://schemas.openxmlformats.org/officeDocument/2006/relationships/tags" Target="../tags/tag137.xml"/><Relationship Id="rId5" Type="http://schemas.openxmlformats.org/officeDocument/2006/relationships/tags" Target="../tags/tag138.xml"/><Relationship Id="rId6" Type="http://schemas.openxmlformats.org/officeDocument/2006/relationships/tags" Target="../tags/tag139.xml"/><Relationship Id="rId7" Type="http://schemas.openxmlformats.org/officeDocument/2006/relationships/tags" Target="../tags/tag140.xml"/><Relationship Id="rId8" Type="http://schemas.openxmlformats.org/officeDocument/2006/relationships/slideLayout" Target="../slideLayouts/slideLayout13.xml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image" Target="../media/image32.jpeg"/><Relationship Id="rId2" Type="http://schemas.openxmlformats.org/officeDocument/2006/relationships/image" Target="../media/image33.jpeg"/><Relationship Id="rId3" Type="http://schemas.openxmlformats.org/officeDocument/2006/relationships/image" Target="../media/image34.jpeg"/><Relationship Id="rId4" Type="http://schemas.openxmlformats.org/officeDocument/2006/relationships/image" Target="../media/image35.jpeg"/><Relationship Id="rId5" Type="http://schemas.openxmlformats.org/officeDocument/2006/relationships/image" Target="../media/image36.png"/><Relationship Id="rId6" Type="http://schemas.openxmlformats.org/officeDocument/2006/relationships/tags" Target="../tags/tag141.xml"/><Relationship Id="rId7" Type="http://schemas.openxmlformats.org/officeDocument/2006/relationships/slideLayout" Target="../slideLayouts/slideLayout18.xml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tags" Target="../tags/tag142.xml"/><Relationship Id="rId2" Type="http://schemas.openxmlformats.org/officeDocument/2006/relationships/slideLayout" Target="../slideLayouts/slideLayout18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tags" Target="../tags/tag51.xml"/><Relationship Id="rId2" Type="http://schemas.openxmlformats.org/officeDocument/2006/relationships/tags" Target="../tags/tag52.xml"/><Relationship Id="rId3" Type="http://schemas.openxmlformats.org/officeDocument/2006/relationships/tags" Target="../tags/tag53.xml"/><Relationship Id="rId4" Type="http://schemas.openxmlformats.org/officeDocument/2006/relationships/tags" Target="../tags/tag54.xml"/><Relationship Id="rId5" Type="http://schemas.openxmlformats.org/officeDocument/2006/relationships/tags" Target="../tags/tag55.xml"/><Relationship Id="rId6" Type="http://schemas.openxmlformats.org/officeDocument/2006/relationships/tags" Target="../tags/tag56.xml"/><Relationship Id="rId7" Type="http://schemas.openxmlformats.org/officeDocument/2006/relationships/tags" Target="../tags/tag57.xml"/><Relationship Id="rId8" Type="http://schemas.openxmlformats.org/officeDocument/2006/relationships/slideLayout" Target="../slideLayouts/slideLayout13.xml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tags" Target="../tags/tag143.xml"/><Relationship Id="rId2" Type="http://schemas.openxmlformats.org/officeDocument/2006/relationships/slideLayout" Target="../slideLayouts/slideLayout18.xml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tags" Target="../tags/tag144.xml"/><Relationship Id="rId2" Type="http://schemas.openxmlformats.org/officeDocument/2006/relationships/tags" Target="../tags/tag145.xml"/><Relationship Id="rId3" Type="http://schemas.openxmlformats.org/officeDocument/2006/relationships/tags" Target="../tags/tag146.xml"/><Relationship Id="rId4" Type="http://schemas.openxmlformats.org/officeDocument/2006/relationships/tags" Target="../tags/tag147.xml"/><Relationship Id="rId5" Type="http://schemas.openxmlformats.org/officeDocument/2006/relationships/tags" Target="../tags/tag148.xml"/><Relationship Id="rId6" Type="http://schemas.openxmlformats.org/officeDocument/2006/relationships/tags" Target="../tags/tag149.xml"/><Relationship Id="rId7" Type="http://schemas.openxmlformats.org/officeDocument/2006/relationships/tags" Target="../tags/tag150.xml"/><Relationship Id="rId8" Type="http://schemas.openxmlformats.org/officeDocument/2006/relationships/tags" Target="../tags/tag151.xml"/><Relationship Id="rId9" Type="http://schemas.openxmlformats.org/officeDocument/2006/relationships/slideLayout" Target="../slideLayouts/slideLayout18.xml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tags" Target="../tags/tag152.xml"/><Relationship Id="rId2" Type="http://schemas.openxmlformats.org/officeDocument/2006/relationships/tags" Target="../tags/tag153.xml"/><Relationship Id="rId3" Type="http://schemas.openxmlformats.org/officeDocument/2006/relationships/tags" Target="../tags/tag154.xml"/><Relationship Id="rId4" Type="http://schemas.openxmlformats.org/officeDocument/2006/relationships/tags" Target="../tags/tag155.xml"/><Relationship Id="rId5" Type="http://schemas.openxmlformats.org/officeDocument/2006/relationships/tags" Target="../tags/tag156.xml"/><Relationship Id="rId6" Type="http://schemas.openxmlformats.org/officeDocument/2006/relationships/tags" Target="../tags/tag157.xml"/><Relationship Id="rId7" Type="http://schemas.openxmlformats.org/officeDocument/2006/relationships/tags" Target="../tags/tag158.xml"/><Relationship Id="rId8" Type="http://schemas.openxmlformats.org/officeDocument/2006/relationships/tags" Target="../tags/tag159.xml"/><Relationship Id="rId9" Type="http://schemas.openxmlformats.org/officeDocument/2006/relationships/tags" Target="../tags/tag160.xml"/><Relationship Id="rId10" Type="http://schemas.openxmlformats.org/officeDocument/2006/relationships/tags" Target="../tags/tag161.xml"/><Relationship Id="rId11" Type="http://schemas.openxmlformats.org/officeDocument/2006/relationships/tags" Target="../tags/tag162.xml"/><Relationship Id="rId12" Type="http://schemas.openxmlformats.org/officeDocument/2006/relationships/tags" Target="../tags/tag163.xml"/><Relationship Id="rId13" Type="http://schemas.openxmlformats.org/officeDocument/2006/relationships/tags" Target="../tags/tag164.xml"/><Relationship Id="rId14" Type="http://schemas.openxmlformats.org/officeDocument/2006/relationships/slideLayout" Target="../slideLayouts/slideLayout18.xml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tags" Target="../tags/tag165.xml"/><Relationship Id="rId2" Type="http://schemas.openxmlformats.org/officeDocument/2006/relationships/tags" Target="../tags/tag166.xml"/><Relationship Id="rId3" Type="http://schemas.openxmlformats.org/officeDocument/2006/relationships/tags" Target="../tags/tag167.xml"/><Relationship Id="rId4" Type="http://schemas.openxmlformats.org/officeDocument/2006/relationships/tags" Target="../tags/tag168.xml"/><Relationship Id="rId5" Type="http://schemas.openxmlformats.org/officeDocument/2006/relationships/tags" Target="../tags/tag169.xml"/><Relationship Id="rId6" Type="http://schemas.openxmlformats.org/officeDocument/2006/relationships/tags" Target="../tags/tag170.xml"/><Relationship Id="rId7" Type="http://schemas.openxmlformats.org/officeDocument/2006/relationships/tags" Target="../tags/tag171.xml"/><Relationship Id="rId8" Type="http://schemas.openxmlformats.org/officeDocument/2006/relationships/slideLayout" Target="../slideLayouts/slideLayout13.xml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tags" Target="../tags/tag172.xml"/><Relationship Id="rId2" Type="http://schemas.openxmlformats.org/officeDocument/2006/relationships/slideLayout" Target="../slideLayouts/slideLayout18.xml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tags" Target="../tags/tag173.xml"/><Relationship Id="rId2" Type="http://schemas.openxmlformats.org/officeDocument/2006/relationships/slideLayout" Target="../slideLayouts/slideLayout18.xml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image" Target="../media/image37.png"/><Relationship Id="rId2" Type="http://schemas.openxmlformats.org/officeDocument/2006/relationships/image" Target="../media/image38.png"/><Relationship Id="rId3" Type="http://schemas.openxmlformats.org/officeDocument/2006/relationships/tags" Target="../tags/tag174.xml"/><Relationship Id="rId4" Type="http://schemas.openxmlformats.org/officeDocument/2006/relationships/slideLayout" Target="../slideLayouts/slideLayout18.xml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tags" Target="../tags/tag175.xml"/><Relationship Id="rId2" Type="http://schemas.openxmlformats.org/officeDocument/2006/relationships/slideLayout" Target="../slideLayouts/slideLayout18.xml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tags" Target="../tags/tag176.xml"/><Relationship Id="rId2" Type="http://schemas.openxmlformats.org/officeDocument/2006/relationships/slideLayout" Target="../slideLayouts/slideLayout18.xml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image" Target="../media/image37.png"/><Relationship Id="rId2" Type="http://schemas.openxmlformats.org/officeDocument/2006/relationships/image" Target="../media/image39.jpeg"/><Relationship Id="rId3" Type="http://schemas.openxmlformats.org/officeDocument/2006/relationships/image" Target="../media/image40.png"/><Relationship Id="rId4" Type="http://schemas.openxmlformats.org/officeDocument/2006/relationships/tags" Target="../tags/tag177.xml"/><Relationship Id="rId5" Type="http://schemas.openxmlformats.org/officeDocument/2006/relationships/slideLayout" Target="../slideLayouts/slideLayout18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tags" Target="../tags/tag58.xml"/><Relationship Id="rId2" Type="http://schemas.openxmlformats.org/officeDocument/2006/relationships/tags" Target="../tags/tag59.xml"/><Relationship Id="rId3" Type="http://schemas.openxmlformats.org/officeDocument/2006/relationships/slideLayout" Target="../slideLayouts/slideLayout13.xml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tags" Target="../tags/tag178.xml"/><Relationship Id="rId2" Type="http://schemas.openxmlformats.org/officeDocument/2006/relationships/tags" Target="../tags/tag179.xml"/><Relationship Id="rId3" Type="http://schemas.openxmlformats.org/officeDocument/2006/relationships/tags" Target="../tags/tag180.xml"/><Relationship Id="rId4" Type="http://schemas.openxmlformats.org/officeDocument/2006/relationships/tags" Target="../tags/tag181.xml"/><Relationship Id="rId5" Type="http://schemas.openxmlformats.org/officeDocument/2006/relationships/tags" Target="../tags/tag182.xml"/><Relationship Id="rId6" Type="http://schemas.openxmlformats.org/officeDocument/2006/relationships/tags" Target="../tags/tag183.xml"/><Relationship Id="rId7" Type="http://schemas.openxmlformats.org/officeDocument/2006/relationships/tags" Target="../tags/tag184.xml"/><Relationship Id="rId8" Type="http://schemas.openxmlformats.org/officeDocument/2006/relationships/tags" Target="../tags/tag185.xml"/><Relationship Id="rId9" Type="http://schemas.openxmlformats.org/officeDocument/2006/relationships/tags" Target="../tags/tag186.xml"/><Relationship Id="rId10" Type="http://schemas.openxmlformats.org/officeDocument/2006/relationships/tags" Target="../tags/tag187.xml"/><Relationship Id="rId11" Type="http://schemas.openxmlformats.org/officeDocument/2006/relationships/tags" Target="../tags/tag188.xml"/><Relationship Id="rId12" Type="http://schemas.openxmlformats.org/officeDocument/2006/relationships/tags" Target="../tags/tag189.xml"/><Relationship Id="rId13" Type="http://schemas.openxmlformats.org/officeDocument/2006/relationships/tags" Target="../tags/tag190.xml"/><Relationship Id="rId14" Type="http://schemas.openxmlformats.org/officeDocument/2006/relationships/slideLayout" Target="../slideLayouts/slideLayout18.xml"/><Relationship Id="rId15" Type="http://schemas.openxmlformats.org/officeDocument/2006/relationships/notesSlide" Target="../notesSlides/notesSlide1.xml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tags" Target="../tags/tag191.xml"/><Relationship Id="rId2" Type="http://schemas.openxmlformats.org/officeDocument/2006/relationships/tags" Target="../tags/tag192.xml"/><Relationship Id="rId3" Type="http://schemas.openxmlformats.org/officeDocument/2006/relationships/slideLayout" Target="../slideLayouts/slideLayout15.xml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tags" Target="../tags/tag193.xml"/><Relationship Id="rId2" Type="http://schemas.openxmlformats.org/officeDocument/2006/relationships/slideLayout" Target="../slideLayouts/slideLayout13.xml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image" Target="../media/image41.png"/><Relationship Id="rId2" Type="http://schemas.openxmlformats.org/officeDocument/2006/relationships/image" Target="../media/image42.png"/><Relationship Id="rId3" Type="http://schemas.openxmlformats.org/officeDocument/2006/relationships/image" Target="../media/image43.png"/><Relationship Id="rId4" Type="http://schemas.openxmlformats.org/officeDocument/2006/relationships/tags" Target="../tags/tag194.xml"/><Relationship Id="rId5" Type="http://schemas.openxmlformats.org/officeDocument/2006/relationships/slideLayout" Target="../slideLayouts/slideLayout18.xml"/></Relationships>
</file>

<file path=ppt/slides/_rels/slide44.xml.rels><?xml version='1.0' encoding='UTF-8' standalone='yes'?>
<Relationships xmlns="http://schemas.openxmlformats.org/package/2006/relationships"><Relationship Id="rId1" Type="http://schemas.openxmlformats.org/officeDocument/2006/relationships/tags" Target="../tags/tag195.xml"/><Relationship Id="rId2" Type="http://schemas.openxmlformats.org/officeDocument/2006/relationships/tags" Target="../tags/tag196.xml"/><Relationship Id="rId3" Type="http://schemas.openxmlformats.org/officeDocument/2006/relationships/tags" Target="../tags/tag197.xml"/><Relationship Id="rId4" Type="http://schemas.openxmlformats.org/officeDocument/2006/relationships/tags" Target="../tags/tag198.xml"/><Relationship Id="rId5" Type="http://schemas.openxmlformats.org/officeDocument/2006/relationships/slideLayout" Target="../slideLayouts/slideLayout18.xml"/></Relationships>
</file>

<file path=ppt/slides/_rels/slide45.xml.rels><?xml version='1.0' encoding='UTF-8' standalone='yes'?>
<Relationships xmlns="http://schemas.openxmlformats.org/package/2006/relationships"><Relationship Id="rId1" Type="http://schemas.openxmlformats.org/officeDocument/2006/relationships/tags" Target="../tags/tag199.xml"/><Relationship Id="rId2" Type="http://schemas.openxmlformats.org/officeDocument/2006/relationships/tags" Target="../tags/tag200.xml"/><Relationship Id="rId3" Type="http://schemas.openxmlformats.org/officeDocument/2006/relationships/tags" Target="../tags/tag201.xml"/><Relationship Id="rId4" Type="http://schemas.openxmlformats.org/officeDocument/2006/relationships/tags" Target="../tags/tag202.xml"/><Relationship Id="rId5" Type="http://schemas.openxmlformats.org/officeDocument/2006/relationships/image" Target="../media/image1.png"/><Relationship Id="rId6" Type="http://schemas.openxmlformats.org/officeDocument/2006/relationships/tags" Target="../tags/tag203.xml"/><Relationship Id="rId7" Type="http://schemas.openxmlformats.org/officeDocument/2006/relationships/tags" Target="../tags/tag204.xml"/><Relationship Id="rId8" Type="http://schemas.openxmlformats.org/officeDocument/2006/relationships/tags" Target="../tags/tag205.xml"/><Relationship Id="rId9" Type="http://schemas.openxmlformats.org/officeDocument/2006/relationships/tags" Target="../tags/tag206.xml"/><Relationship Id="rId10" Type="http://schemas.openxmlformats.org/officeDocument/2006/relationships/tags" Target="../tags/tag207.xml"/><Relationship Id="rId11" Type="http://schemas.openxmlformats.org/officeDocument/2006/relationships/tags" Target="../tags/tag208.xml"/><Relationship Id="rId12" Type="http://schemas.openxmlformats.org/officeDocument/2006/relationships/tags" Target="../tags/tag209.xml"/><Relationship Id="rId13" Type="http://schemas.openxmlformats.org/officeDocument/2006/relationships/slideLayout" Target="../slideLayouts/slideLayout13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tags" Target="../tags/tag60.xml"/><Relationship Id="rId2" Type="http://schemas.openxmlformats.org/officeDocument/2006/relationships/tags" Target="../tags/tag61.xml"/><Relationship Id="rId3" Type="http://schemas.openxmlformats.org/officeDocument/2006/relationships/slideLayout" Target="../slideLayouts/slideLayout13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tags" Target="../tags/tag62.xml"/><Relationship Id="rId2" Type="http://schemas.openxmlformats.org/officeDocument/2006/relationships/tags" Target="../tags/tag63.xml"/><Relationship Id="rId3" Type="http://schemas.openxmlformats.org/officeDocument/2006/relationships/tags" Target="../tags/tag64.xml"/><Relationship Id="rId4" Type="http://schemas.openxmlformats.org/officeDocument/2006/relationships/tags" Target="../tags/tag65.xml"/><Relationship Id="rId5" Type="http://schemas.openxmlformats.org/officeDocument/2006/relationships/tags" Target="../tags/tag66.xml"/><Relationship Id="rId6" Type="http://schemas.openxmlformats.org/officeDocument/2006/relationships/tags" Target="../tags/tag67.xml"/><Relationship Id="rId7" Type="http://schemas.openxmlformats.org/officeDocument/2006/relationships/tags" Target="../tags/tag68.xml"/><Relationship Id="rId8" Type="http://schemas.openxmlformats.org/officeDocument/2006/relationships/tags" Target="../tags/tag69.xml"/><Relationship Id="rId9" Type="http://schemas.openxmlformats.org/officeDocument/2006/relationships/tags" Target="../tags/tag70.xml"/><Relationship Id="rId10" Type="http://schemas.openxmlformats.org/officeDocument/2006/relationships/tags" Target="../tags/tag71.xml"/><Relationship Id="rId11" Type="http://schemas.openxmlformats.org/officeDocument/2006/relationships/slideLayout" Target="../slideLayouts/slideLayout13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tags" Target="../tags/tag72.xml"/><Relationship Id="rId2" Type="http://schemas.openxmlformats.org/officeDocument/2006/relationships/slideLayout" Target="../slideLayouts/slideLayout18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tags" Target="../tags/tag73.xml"/><Relationship Id="rId2" Type="http://schemas.openxmlformats.org/officeDocument/2006/relationships/tags" Target="../tags/tag74.xml"/><Relationship Id="rId3" Type="http://schemas.openxmlformats.org/officeDocument/2006/relationships/tags" Target="../tags/tag75.xml"/><Relationship Id="rId4" Type="http://schemas.openxmlformats.org/officeDocument/2006/relationships/tags" Target="../tags/tag76.xml"/><Relationship Id="rId5" Type="http://schemas.openxmlformats.org/officeDocument/2006/relationships/tags" Target="../tags/tag77.xml"/><Relationship Id="rId6" Type="http://schemas.openxmlformats.org/officeDocument/2006/relationships/tags" Target="../tags/tag78.xml"/><Relationship Id="rId7" Type="http://schemas.openxmlformats.org/officeDocument/2006/relationships/tags" Target="../tags/tag79.xml"/><Relationship Id="rId8" Type="http://schemas.openxmlformats.org/officeDocument/2006/relationships/tags" Target="../tags/tag80.xml"/><Relationship Id="rId9" Type="http://schemas.openxmlformats.org/officeDocument/2006/relationships/tags" Target="../tags/tag81.xml"/><Relationship Id="rId10" Type="http://schemas.openxmlformats.org/officeDocument/2006/relationships/tags" Target="../tags/tag82.xml"/><Relationship Id="rId11" Type="http://schemas.openxmlformats.org/officeDocument/2006/relationships/tags" Target="../tags/tag83.xml"/><Relationship Id="rId12" Type="http://schemas.openxmlformats.org/officeDocument/2006/relationships/tags" Target="../tags/tag84.xml"/><Relationship Id="rId13" Type="http://schemas.openxmlformats.org/officeDocument/2006/relationships/tags" Target="../tags/tag85.xml"/><Relationship Id="rId14" Type="http://schemas.openxmlformats.org/officeDocument/2006/relationships/tags" Target="../tags/tag86.xml"/><Relationship Id="rId15" Type="http://schemas.openxmlformats.org/officeDocument/2006/relationships/slideLayout" Target="../slideLayouts/slideLayout18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image" Target="../media/image2.png"/><Relationship Id="rId2" Type="http://schemas.openxmlformats.org/officeDocument/2006/relationships/tags" Target="../tags/tag87.xml"/><Relationship Id="rId3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7" name="矩形 6"/>
          <p:cNvSpPr/>
          <p:nvPr>
            <p:custDataLst>
              <p:tags r:id="rId1"/>
            </p:custDataLst>
          </p:nvPr>
        </p:nvSpPr>
        <p:spPr>
          <a:xfrm>
            <a:off x="0" y="6668"/>
            <a:ext cx="9144000" cy="513730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 sz="100"/>
          </a:p>
        </p:txBody>
      </p:sp>
      <p:sp>
        <p:nvSpPr>
          <p:cNvPr id="21" name="任意多边形: 形状 20"/>
          <p:cNvSpPr/>
          <p:nvPr>
            <p:custDataLst>
              <p:tags r:id="rId2"/>
            </p:custDataLst>
          </p:nvPr>
        </p:nvSpPr>
        <p:spPr>
          <a:xfrm rot="19845941">
            <a:off x="6110764" y="-408146"/>
            <a:ext cx="116681" cy="5959793"/>
          </a:xfrm>
          <a:custGeom>
            <a:avLst/>
            <a:gdLst>
              <a:gd name="connsiteX0" fmla="*/ 0 w 155764"/>
              <a:gd name="connsiteY0" fmla="*/ 0 h 7946179"/>
              <a:gd name="connsiteX1" fmla="*/ 155764 w 155764"/>
              <a:gd name="connsiteY1" fmla="*/ 87176 h 7946179"/>
              <a:gd name="connsiteX2" fmla="*/ 155764 w 155764"/>
              <a:gd name="connsiteY2" fmla="*/ 7946179 h 7946179"/>
              <a:gd name="connsiteX3" fmla="*/ 0 w 155764"/>
              <a:gd name="connsiteY3" fmla="*/ 7859003 h 79461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55764" h="7946179">
                <a:moveTo>
                  <a:pt x="0" y="0"/>
                </a:moveTo>
                <a:lnTo>
                  <a:pt x="155764" y="87176"/>
                </a:lnTo>
                <a:lnTo>
                  <a:pt x="155764" y="7946179"/>
                </a:lnTo>
                <a:lnTo>
                  <a:pt x="0" y="7859003"/>
                </a:lnTo>
                <a:close/>
              </a:path>
            </a:pathLst>
          </a:custGeom>
          <a:solidFill>
            <a:srgbClr val="F5F5F5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00"/>
          </a:p>
        </p:txBody>
      </p:sp>
      <p:sp>
        <p:nvSpPr>
          <p:cNvPr id="19" name="任意多边形: 形状 18"/>
          <p:cNvSpPr/>
          <p:nvPr>
            <p:custDataLst>
              <p:tags r:id="rId3"/>
            </p:custDataLst>
          </p:nvPr>
        </p:nvSpPr>
        <p:spPr>
          <a:xfrm rot="19845941">
            <a:off x="5066348" y="-408146"/>
            <a:ext cx="116681" cy="5959793"/>
          </a:xfrm>
          <a:custGeom>
            <a:avLst/>
            <a:gdLst>
              <a:gd name="connsiteX0" fmla="*/ 0 w 155764"/>
              <a:gd name="connsiteY0" fmla="*/ 0 h 7946179"/>
              <a:gd name="connsiteX1" fmla="*/ 155764 w 155764"/>
              <a:gd name="connsiteY1" fmla="*/ 87176 h 7946179"/>
              <a:gd name="connsiteX2" fmla="*/ 155764 w 155764"/>
              <a:gd name="connsiteY2" fmla="*/ 7946179 h 7946179"/>
              <a:gd name="connsiteX3" fmla="*/ 0 w 155764"/>
              <a:gd name="connsiteY3" fmla="*/ 7859003 h 79461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55764" h="7946179">
                <a:moveTo>
                  <a:pt x="0" y="0"/>
                </a:moveTo>
                <a:lnTo>
                  <a:pt x="155764" y="87176"/>
                </a:lnTo>
                <a:lnTo>
                  <a:pt x="155764" y="7946179"/>
                </a:lnTo>
                <a:lnTo>
                  <a:pt x="0" y="7859003"/>
                </a:lnTo>
                <a:close/>
              </a:path>
            </a:pathLst>
          </a:custGeom>
          <a:solidFill>
            <a:srgbClr val="ECECEC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00"/>
          </a:p>
        </p:txBody>
      </p:sp>
      <p:pic>
        <p:nvPicPr>
          <p:cNvPr id="11" name="图片 10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0"/>
            <a:ext cx="9144000" cy="5137150"/>
          </a:xfrm>
          <a:prstGeom prst="rect">
            <a:avLst/>
          </a:prstGeom>
          <a:ln>
            <a:noFill/>
          </a:ln>
        </p:spPr>
      </p:pic>
      <p:grpSp>
        <p:nvGrpSpPr>
          <p:cNvPr id="3" name="组合 2"/>
          <p:cNvGrpSpPr/>
          <p:nvPr/>
        </p:nvGrpSpPr>
        <p:grpSpPr>
          <a:xfrm>
            <a:off x="290989" y="1498759"/>
            <a:ext cx="6414612" cy="2621541"/>
            <a:chOff x="611" y="3147"/>
            <a:chExt cx="13469" cy="5504"/>
          </a:xfrm>
        </p:grpSpPr>
        <p:sp>
          <p:nvSpPr>
            <p:cNvPr id="41" name="文本框 40"/>
            <p:cNvSpPr txBox="1"/>
            <p:nvPr>
              <p:custDataLst>
                <p:tags r:id="rId6"/>
              </p:custDataLst>
            </p:nvPr>
          </p:nvSpPr>
          <p:spPr>
            <a:xfrm>
              <a:off x="620" y="3147"/>
              <a:ext cx="7200" cy="179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zh-CN"/>
              </a:defPPr>
              <a:lvl1pPr>
                <a:defRPr sz="4800">
                  <a:latin typeface="Noto Sans S Chinese Bold" panose="020B0800000000000000" pitchFamily="34" charset="-122"/>
                  <a:ea typeface="Noto Sans S Chinese Bold" panose="020B0800000000000000" pitchFamily="34" charset="-122"/>
                </a:defRPr>
              </a:lvl1pPr>
            </a:lstStyle>
            <a:p>
              <a:r>
                <a:rPr lang="zh-CN" altLang="en-US" sz="4950" dirty="0">
                  <a:solidFill>
                    <a:srgbClr val="FF8200"/>
                  </a:solidFill>
                  <a:latin typeface="文道潮黑体" panose="02010600040101010101" charset="-122"/>
                  <a:ea typeface="文道潮黑体" panose="02010600040101010101" charset="-122"/>
                </a:rPr>
                <a:t>三迪净水器</a:t>
              </a:r>
              <a:endParaRPr lang="zh-CN" altLang="en-US" sz="4950" dirty="0">
                <a:solidFill>
                  <a:srgbClr val="FF8200"/>
                </a:solidFill>
                <a:latin typeface="文道潮黑体" panose="02010600040101010101" charset="-122"/>
                <a:ea typeface="文道潮黑体" panose="02010600040101010101" charset="-122"/>
              </a:endParaRPr>
            </a:p>
          </p:txBody>
        </p:sp>
        <p:sp>
          <p:nvSpPr>
            <p:cNvPr id="42" name="文本框 41"/>
            <p:cNvSpPr txBox="1"/>
            <p:nvPr>
              <p:custDataLst>
                <p:tags r:id="rId7"/>
              </p:custDataLst>
            </p:nvPr>
          </p:nvSpPr>
          <p:spPr>
            <a:xfrm>
              <a:off x="611" y="4937"/>
              <a:ext cx="13469" cy="15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435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文道潮黑体" panose="02010600040101010101" charset="-122"/>
                  <a:ea typeface="文道潮黑体" panose="02010600040101010101" charset="-122"/>
                  <a:cs typeface="文道潮黑体" panose="02010600040101010101" charset="-122"/>
                </a:rPr>
                <a:t>2025</a:t>
              </a:r>
              <a:r>
                <a:rPr lang="zh-CN" altLang="en-US" sz="435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文道潮黑体" panose="02010600040101010101" charset="-122"/>
                  <a:ea typeface="文道潮黑体" panose="02010600040101010101" charset="-122"/>
                  <a:cs typeface="文道潮黑体" panose="02010600040101010101" charset="-122"/>
                </a:rPr>
                <a:t>年品牌升级规划</a:t>
              </a:r>
              <a:endParaRPr lang="zh-CN" altLang="en-US" sz="4350" b="1" dirty="0">
                <a:solidFill>
                  <a:schemeClr val="tx1">
                    <a:lumMod val="75000"/>
                    <a:lumOff val="25000"/>
                  </a:schemeClr>
                </a:solidFill>
                <a:latin typeface="文道潮黑体" panose="02010600040101010101" charset="-122"/>
                <a:ea typeface="文道潮黑体" panose="02010600040101010101" charset="-122"/>
                <a:cs typeface="文道潮黑体" panose="02010600040101010101" charset="-122"/>
              </a:endParaRPr>
            </a:p>
          </p:txBody>
        </p:sp>
        <p:sp>
          <p:nvSpPr>
            <p:cNvPr id="43" name="矩形 42"/>
            <p:cNvSpPr/>
            <p:nvPr>
              <p:custDataLst>
                <p:tags r:id="rId8"/>
              </p:custDataLst>
            </p:nvPr>
          </p:nvSpPr>
          <p:spPr>
            <a:xfrm>
              <a:off x="711" y="6479"/>
              <a:ext cx="9317" cy="70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zh-CN" altLang="en-US" sz="105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Arial" panose="020B0604020202090204" pitchFamily="34" charset="0"/>
                  <a:ea typeface="汉仪粗简黑简" panose="00020600040101010101" charset="-122"/>
                </a:rPr>
                <a:t>Brand Marketing Upgrade Plan for Sandi Water Purifier in 2025</a:t>
              </a:r>
              <a:endParaRPr lang="zh-CN" altLang="en-US" sz="105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90204" pitchFamily="34" charset="0"/>
                <a:ea typeface="汉仪粗简黑简" panose="00020600040101010101" charset="-122"/>
              </a:endParaRPr>
            </a:p>
          </p:txBody>
        </p:sp>
        <p:grpSp>
          <p:nvGrpSpPr>
            <p:cNvPr id="55" name="组合 54"/>
            <p:cNvGrpSpPr/>
            <p:nvPr/>
          </p:nvGrpSpPr>
          <p:grpSpPr>
            <a:xfrm rot="0">
              <a:off x="815" y="8014"/>
              <a:ext cx="5399" cy="637"/>
              <a:chOff x="548838" y="5020107"/>
              <a:chExt cx="3428076" cy="362004"/>
            </a:xfrm>
          </p:grpSpPr>
          <p:sp>
            <p:nvSpPr>
              <p:cNvPr id="51" name="矩形: 圆角 50"/>
              <p:cNvSpPr/>
              <p:nvPr>
                <p:custDataLst>
                  <p:tags r:id="rId9"/>
                </p:custDataLst>
              </p:nvPr>
            </p:nvSpPr>
            <p:spPr>
              <a:xfrm>
                <a:off x="548838" y="5020107"/>
                <a:ext cx="1538656" cy="354394"/>
              </a:xfrm>
              <a:prstGeom prst="roundRect">
                <a:avLst>
                  <a:gd name="adj" fmla="val 50000"/>
                </a:avLst>
              </a:prstGeom>
              <a:solidFill>
                <a:srgbClr val="FF8200"/>
              </a:solidFill>
              <a:ln w="19050">
                <a:solidFill>
                  <a:srgbClr val="FF82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125">
                  <a:latin typeface="+mj-ea"/>
                  <a:ea typeface="+mj-ea"/>
                </a:endParaRPr>
              </a:p>
            </p:txBody>
          </p:sp>
          <p:sp>
            <p:nvSpPr>
              <p:cNvPr id="52" name="矩形: 圆角 51"/>
              <p:cNvSpPr/>
              <p:nvPr>
                <p:custDataLst>
                  <p:tags r:id="rId10"/>
                </p:custDataLst>
              </p:nvPr>
            </p:nvSpPr>
            <p:spPr>
              <a:xfrm>
                <a:off x="2438258" y="5020107"/>
                <a:ext cx="1538656" cy="354394"/>
              </a:xfrm>
              <a:prstGeom prst="roundRect">
                <a:avLst>
                  <a:gd name="adj" fmla="val 50000"/>
                </a:avLst>
              </a:prstGeom>
              <a:noFill/>
              <a:ln w="19050">
                <a:solidFill>
                  <a:srgbClr val="FF82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125" dirty="0">
                  <a:latin typeface="+mj-ea"/>
                  <a:ea typeface="+mj-ea"/>
                </a:endParaRPr>
              </a:p>
            </p:txBody>
          </p:sp>
          <p:sp>
            <p:nvSpPr>
              <p:cNvPr id="53" name="文本框 52"/>
              <p:cNvSpPr txBox="1"/>
              <p:nvPr>
                <p:custDataLst>
                  <p:tags r:id="rId11"/>
                </p:custDataLst>
              </p:nvPr>
            </p:nvSpPr>
            <p:spPr>
              <a:xfrm>
                <a:off x="632481" y="5066238"/>
                <a:ext cx="1343392" cy="31587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zh-CN" altLang="en-US" sz="1125" dirty="0">
                    <a:solidFill>
                      <a:srgbClr val="FFFFFE"/>
                    </a:solidFill>
                    <a:latin typeface="Arial" panose="020B0604020202090204" pitchFamily="34" charset="0"/>
                    <a:ea typeface="汉仪粗简黑简" panose="00020600040101010101" charset="-122"/>
                  </a:rPr>
                  <a:t>策划部</a:t>
                </a:r>
                <a:endParaRPr lang="zh-CN" altLang="en-US" sz="1125" dirty="0">
                  <a:solidFill>
                    <a:srgbClr val="FFFFFE"/>
                  </a:solidFill>
                  <a:latin typeface="Arial" panose="020B0604020202090204" pitchFamily="34" charset="0"/>
                  <a:ea typeface="汉仪粗简黑简" panose="00020600040101010101" charset="-122"/>
                </a:endParaRPr>
              </a:p>
            </p:txBody>
          </p:sp>
          <p:sp>
            <p:nvSpPr>
              <p:cNvPr id="54" name="文本框 53"/>
              <p:cNvSpPr txBox="1"/>
              <p:nvPr>
                <p:custDataLst>
                  <p:tags r:id="rId12"/>
                </p:custDataLst>
              </p:nvPr>
            </p:nvSpPr>
            <p:spPr>
              <a:xfrm>
                <a:off x="2487904" y="5066238"/>
                <a:ext cx="1439364" cy="29245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000" dirty="0">
                    <a:latin typeface="Arial" panose="020B0604020202090204" pitchFamily="34" charset="0"/>
                    <a:ea typeface="汉仪粗简黑简" panose="00020600040101010101" charset="-122"/>
                  </a:rPr>
                  <a:t>2024</a:t>
                </a:r>
                <a:r>
                  <a:rPr lang="zh-CN" altLang="en-US" sz="1000" dirty="0">
                    <a:latin typeface="Arial" panose="020B0604020202090204" pitchFamily="34" charset="0"/>
                    <a:ea typeface="汉仪粗简黑简" panose="00020600040101010101" charset="-122"/>
                  </a:rPr>
                  <a:t>年</a:t>
                </a:r>
                <a:r>
                  <a:rPr lang="en-US" altLang="zh-CN" sz="1000" dirty="0">
                    <a:latin typeface="Arial" panose="020B0604020202090204" pitchFamily="34" charset="0"/>
                    <a:ea typeface="汉仪粗简黑简" panose="00020600040101010101" charset="-122"/>
                  </a:rPr>
                  <a:t>12</a:t>
                </a:r>
                <a:r>
                  <a:rPr lang="zh-CN" altLang="en-US" sz="1000" dirty="0">
                    <a:latin typeface="Arial" panose="020B0604020202090204" pitchFamily="34" charset="0"/>
                    <a:ea typeface="汉仪粗简黑简" panose="00020600040101010101" charset="-122"/>
                  </a:rPr>
                  <a:t>月</a:t>
                </a:r>
                <a:r>
                  <a:rPr lang="en-US" altLang="zh-CN" sz="1000" dirty="0">
                    <a:latin typeface="Arial" panose="020B0604020202090204" pitchFamily="34" charset="0"/>
                    <a:ea typeface="汉仪粗简黑简" panose="00020600040101010101" charset="-122"/>
                  </a:rPr>
                  <a:t>1</a:t>
                </a:r>
                <a:r>
                  <a:rPr lang="zh-CN" altLang="en-US" sz="1000" dirty="0">
                    <a:latin typeface="Arial" panose="020B0604020202090204" pitchFamily="34" charset="0"/>
                    <a:ea typeface="汉仪粗简黑简" panose="00020600040101010101" charset="-122"/>
                  </a:rPr>
                  <a:t>日</a:t>
                </a:r>
                <a:endParaRPr lang="zh-CN" altLang="en-US" sz="1000" dirty="0">
                  <a:latin typeface="Arial" panose="020B0604020202090204" pitchFamily="34" charset="0"/>
                  <a:ea typeface="汉仪粗简黑简" panose="00020600040101010101" charset="-122"/>
                </a:endParaRPr>
              </a:p>
            </p:txBody>
          </p:sp>
        </p:grpSp>
      </p:grpSp>
    </p:spTree>
  </p:cSld>
  <p:clrMapOvr>
    <a:masterClrMapping/>
  </p:clrMapOvr>
  <p:transition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3" name="文本框 6"/>
          <p:cNvSpPr txBox="1"/>
          <p:nvPr/>
        </p:nvSpPr>
        <p:spPr>
          <a:xfrm>
            <a:off x="527368" y="1305878"/>
            <a:ext cx="3157537" cy="1753235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400" b="1">
                <a:solidFill>
                  <a:srgbClr val="FF82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 panose="020B0604020202090204" pitchFamily="34" charset="0"/>
                <a:ea typeface="汉仪粗简黑简" panose="00020600040101010101" charset="-122"/>
              </a:rPr>
              <a:t>三迪</a:t>
            </a:r>
            <a:endParaRPr lang="zh-CN" altLang="en-US" sz="2400" b="1">
              <a:solidFill>
                <a:srgbClr val="FF820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Arial" panose="020B0604020202090204" pitchFamily="34" charset="0"/>
              <a:ea typeface="汉仪粗简黑简" panose="00020600040101010101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2400" b="1">
                <a:solidFill>
                  <a:srgbClr val="FF82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 panose="020B0604020202090204" pitchFamily="34" charset="0"/>
                <a:ea typeface="汉仪粗简黑简" panose="00020600040101010101" charset="-122"/>
              </a:rPr>
              <a:t>市场拓展空间</a:t>
            </a:r>
            <a:endParaRPr lang="zh-CN" altLang="en-US" sz="2400" b="1">
              <a:solidFill>
                <a:srgbClr val="FF820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Arial" panose="020B0604020202090204" pitchFamily="34" charset="0"/>
              <a:ea typeface="汉仪粗简黑简" panose="00020600040101010101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2400" b="1">
                <a:solidFill>
                  <a:srgbClr val="FF82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 panose="020B0604020202090204" pitchFamily="34" charset="0"/>
                <a:ea typeface="汉仪粗简黑简" panose="00020600040101010101" charset="-122"/>
              </a:rPr>
              <a:t>在哪里？</a:t>
            </a:r>
            <a:endParaRPr lang="zh-CN" altLang="en-US" sz="2400" b="1">
              <a:solidFill>
                <a:srgbClr val="FF820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Arial" panose="020B0604020202090204" pitchFamily="34" charset="0"/>
              <a:ea typeface="汉仪粗简黑简" panose="00020600040101010101" charset="-122"/>
            </a:endParaRPr>
          </a:p>
        </p:txBody>
      </p:sp>
      <p:sp>
        <p:nvSpPr>
          <p:cNvPr id="22" name="MH_Other_5"/>
          <p:cNvSpPr/>
          <p:nvPr>
            <p:custDataLst>
              <p:tags r:id="rId1"/>
            </p:custDataLst>
          </p:nvPr>
        </p:nvSpPr>
        <p:spPr>
          <a:xfrm>
            <a:off x="4697730" y="1253490"/>
            <a:ext cx="865188" cy="865188"/>
          </a:xfrm>
          <a:custGeom>
            <a:avLst/>
            <a:gdLst>
              <a:gd name="connsiteX0" fmla="*/ 0 w 865699"/>
              <a:gd name="connsiteY0" fmla="*/ 0 h 865700"/>
              <a:gd name="connsiteX1" fmla="*/ 865699 w 865699"/>
              <a:gd name="connsiteY1" fmla="*/ 0 h 865700"/>
              <a:gd name="connsiteX2" fmla="*/ 0 w 865699"/>
              <a:gd name="connsiteY2" fmla="*/ 865700 h 8657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865698" h="865700">
                <a:moveTo>
                  <a:pt x="0" y="0"/>
                </a:moveTo>
                <a:lnTo>
                  <a:pt x="865699" y="0"/>
                </a:lnTo>
                <a:lnTo>
                  <a:pt x="0" y="865700"/>
                </a:lnTo>
                <a:close/>
              </a:path>
            </a:pathLst>
          </a:custGeom>
          <a:solidFill>
            <a:srgbClr val="FF82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288000" bIns="46800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01</a:t>
            </a: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3" name="MH_Other_6"/>
          <p:cNvSpPr/>
          <p:nvPr>
            <p:custDataLst>
              <p:tags r:id="rId2"/>
            </p:custDataLst>
          </p:nvPr>
        </p:nvSpPr>
        <p:spPr>
          <a:xfrm>
            <a:off x="3832543" y="2118678"/>
            <a:ext cx="865188" cy="866775"/>
          </a:xfrm>
          <a:custGeom>
            <a:avLst/>
            <a:gdLst>
              <a:gd name="connsiteX0" fmla="*/ 0 w 865699"/>
              <a:gd name="connsiteY0" fmla="*/ 0 h 865699"/>
              <a:gd name="connsiteX1" fmla="*/ 865699 w 865699"/>
              <a:gd name="connsiteY1" fmla="*/ 0 h 865699"/>
              <a:gd name="connsiteX2" fmla="*/ 0 w 865699"/>
              <a:gd name="connsiteY2" fmla="*/ 865699 h 8656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865698" h="865698">
                <a:moveTo>
                  <a:pt x="0" y="0"/>
                </a:moveTo>
                <a:lnTo>
                  <a:pt x="865699" y="0"/>
                </a:lnTo>
                <a:lnTo>
                  <a:pt x="0" y="865699"/>
                </a:lnTo>
                <a:close/>
              </a:path>
            </a:pathLst>
          </a:custGeom>
          <a:solidFill>
            <a:srgbClr val="FF82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288000" bIns="46800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02</a:t>
            </a: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4" name="MH_Other_7"/>
          <p:cNvSpPr/>
          <p:nvPr>
            <p:custDataLst>
              <p:tags r:id="rId3"/>
            </p:custDataLst>
          </p:nvPr>
        </p:nvSpPr>
        <p:spPr>
          <a:xfrm>
            <a:off x="2965768" y="2985453"/>
            <a:ext cx="866775" cy="865188"/>
          </a:xfrm>
          <a:custGeom>
            <a:avLst/>
            <a:gdLst>
              <a:gd name="connsiteX0" fmla="*/ 0 w 865699"/>
              <a:gd name="connsiteY0" fmla="*/ 0 h 865700"/>
              <a:gd name="connsiteX1" fmla="*/ 865699 w 865699"/>
              <a:gd name="connsiteY1" fmla="*/ 0 h 865700"/>
              <a:gd name="connsiteX2" fmla="*/ 0 w 865699"/>
              <a:gd name="connsiteY2" fmla="*/ 865700 h 8657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865698" h="865700">
                <a:moveTo>
                  <a:pt x="0" y="0"/>
                </a:moveTo>
                <a:lnTo>
                  <a:pt x="865699" y="0"/>
                </a:lnTo>
                <a:lnTo>
                  <a:pt x="0" y="865700"/>
                </a:lnTo>
                <a:close/>
              </a:path>
            </a:pathLst>
          </a:custGeom>
          <a:solidFill>
            <a:srgbClr val="FF82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288000" bIns="46800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03</a:t>
            </a: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5" name="MH_Other_8"/>
          <p:cNvSpPr/>
          <p:nvPr>
            <p:custDataLst>
              <p:tags r:id="rId4"/>
            </p:custDataLst>
          </p:nvPr>
        </p:nvSpPr>
        <p:spPr>
          <a:xfrm>
            <a:off x="2100580" y="3850640"/>
            <a:ext cx="865188" cy="865188"/>
          </a:xfrm>
          <a:custGeom>
            <a:avLst/>
            <a:gdLst>
              <a:gd name="connsiteX0" fmla="*/ 0 w 865699"/>
              <a:gd name="connsiteY0" fmla="*/ 0 h 865700"/>
              <a:gd name="connsiteX1" fmla="*/ 865699 w 865699"/>
              <a:gd name="connsiteY1" fmla="*/ 0 h 865700"/>
              <a:gd name="connsiteX2" fmla="*/ 0 w 865699"/>
              <a:gd name="connsiteY2" fmla="*/ 865700 h 8657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865698" h="865700">
                <a:moveTo>
                  <a:pt x="0" y="0"/>
                </a:moveTo>
                <a:lnTo>
                  <a:pt x="865699" y="0"/>
                </a:lnTo>
                <a:lnTo>
                  <a:pt x="0" y="865700"/>
                </a:lnTo>
                <a:close/>
              </a:path>
            </a:pathLst>
          </a:custGeom>
          <a:solidFill>
            <a:srgbClr val="FF82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288000" bIns="46800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04</a:t>
            </a: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3798" name="MH_SubTitle_4"/>
          <p:cNvSpPr txBox="1"/>
          <p:nvPr>
            <p:custDataLst>
              <p:tags r:id="rId5"/>
            </p:custDataLst>
          </p:nvPr>
        </p:nvSpPr>
        <p:spPr>
          <a:xfrm>
            <a:off x="5258118" y="1726565"/>
            <a:ext cx="3576637" cy="315913"/>
          </a:xfrm>
          <a:prstGeom prst="rect">
            <a:avLst/>
          </a:prstGeom>
          <a:noFill/>
          <a:ln w="9525">
            <a:noFill/>
          </a:ln>
        </p:spPr>
        <p:txBody>
          <a:bodyPr anchor="ctr"/>
          <a:lstStyle/>
          <a:p>
            <a:pPr>
              <a:lnSpc>
                <a:spcPct val="150000"/>
              </a:lnSpc>
            </a:pPr>
            <a:r>
              <a:rPr lang="zh-CN" altLang="en-US" sz="1400">
                <a:latin typeface="Arial" panose="020B0604020202090204" pitchFamily="34" charset="0"/>
                <a:ea typeface="汉仪粗简黑简" panose="00020600040101010101" charset="-122"/>
              </a:rPr>
              <a:t>传统家电品牌：占据净水器销量榜首</a:t>
            </a:r>
            <a:endParaRPr lang="zh-CN" altLang="en-US" sz="1400">
              <a:latin typeface="Arial" panose="020B0604020202090204" pitchFamily="34" charset="0"/>
              <a:ea typeface="汉仪粗简黑简" panose="00020600040101010101" charset="-122"/>
            </a:endParaRPr>
          </a:p>
        </p:txBody>
      </p:sp>
      <p:sp>
        <p:nvSpPr>
          <p:cNvPr id="33799" name="MH_SubTitle_3"/>
          <p:cNvSpPr txBox="1"/>
          <p:nvPr>
            <p:custDataLst>
              <p:tags r:id="rId6"/>
            </p:custDataLst>
          </p:nvPr>
        </p:nvSpPr>
        <p:spPr>
          <a:xfrm>
            <a:off x="4380230" y="2613978"/>
            <a:ext cx="3511550" cy="315912"/>
          </a:xfrm>
          <a:prstGeom prst="rect">
            <a:avLst/>
          </a:prstGeom>
          <a:noFill/>
          <a:ln w="9525">
            <a:noFill/>
          </a:ln>
        </p:spPr>
        <p:txBody>
          <a:bodyPr anchor="ctr"/>
          <a:lstStyle/>
          <a:p>
            <a:pPr>
              <a:lnSpc>
                <a:spcPct val="150000"/>
              </a:lnSpc>
            </a:pPr>
            <a:r>
              <a:rPr lang="zh-CN" altLang="en-US" sz="1400">
                <a:latin typeface="Arial" panose="020B0604020202090204" pitchFamily="34" charset="0"/>
                <a:ea typeface="汉仪粗简黑简" panose="00020600040101010101" charset="-122"/>
              </a:rPr>
              <a:t>专业净水器品牌：占据净水器高端市场</a:t>
            </a:r>
            <a:endParaRPr lang="zh-CN" altLang="en-US" sz="1400">
              <a:latin typeface="Arial" panose="020B0604020202090204" pitchFamily="34" charset="0"/>
              <a:ea typeface="汉仪粗简黑简" panose="00020600040101010101" charset="-122"/>
            </a:endParaRPr>
          </a:p>
        </p:txBody>
      </p:sp>
      <p:sp>
        <p:nvSpPr>
          <p:cNvPr id="33800" name="MH_SubTitle_2"/>
          <p:cNvSpPr txBox="1"/>
          <p:nvPr>
            <p:custDataLst>
              <p:tags r:id="rId7"/>
            </p:custDataLst>
          </p:nvPr>
        </p:nvSpPr>
        <p:spPr>
          <a:xfrm>
            <a:off x="3508693" y="3501390"/>
            <a:ext cx="4275137" cy="317500"/>
          </a:xfrm>
          <a:prstGeom prst="rect">
            <a:avLst/>
          </a:prstGeom>
          <a:noFill/>
          <a:ln w="9525">
            <a:noFill/>
          </a:ln>
        </p:spPr>
        <p:txBody>
          <a:bodyPr anchor="ctr"/>
          <a:lstStyle/>
          <a:p>
            <a:pPr>
              <a:lnSpc>
                <a:spcPct val="150000"/>
              </a:lnSpc>
            </a:pPr>
            <a:r>
              <a:rPr lang="zh-CN" altLang="en-US" sz="1400">
                <a:latin typeface="Arial" panose="020B0604020202090204" pitchFamily="34" charset="0"/>
                <a:ea typeface="汉仪粗简黑简" panose="00020600040101010101" charset="-122"/>
              </a:rPr>
              <a:t>厨电、卫浴品牌：净水器品类补充还不充分</a:t>
            </a:r>
            <a:endParaRPr lang="zh-CN" altLang="en-US" sz="1400">
              <a:latin typeface="Arial" panose="020B0604020202090204" pitchFamily="34" charset="0"/>
              <a:ea typeface="汉仪粗简黑简" panose="00020600040101010101" charset="-122"/>
            </a:endParaRPr>
          </a:p>
        </p:txBody>
      </p:sp>
      <p:sp>
        <p:nvSpPr>
          <p:cNvPr id="33801" name="MH_SubTitle_1"/>
          <p:cNvSpPr txBox="1"/>
          <p:nvPr>
            <p:custDataLst>
              <p:tags r:id="rId8"/>
            </p:custDataLst>
          </p:nvPr>
        </p:nvSpPr>
        <p:spPr>
          <a:xfrm>
            <a:off x="2627630" y="4371340"/>
            <a:ext cx="3589338" cy="298450"/>
          </a:xfrm>
          <a:prstGeom prst="rect">
            <a:avLst/>
          </a:prstGeom>
          <a:noFill/>
          <a:ln w="9525">
            <a:noFill/>
          </a:ln>
        </p:spPr>
        <p:txBody>
          <a:bodyPr anchor="ctr"/>
          <a:lstStyle/>
          <a:p>
            <a:pPr>
              <a:lnSpc>
                <a:spcPct val="150000"/>
              </a:lnSpc>
            </a:pPr>
            <a:r>
              <a:rPr lang="zh-CN" altLang="en-US" sz="1400">
                <a:latin typeface="Arial" panose="020B0604020202090204" pitchFamily="34" charset="0"/>
                <a:ea typeface="汉仪粗简黑简" panose="00020600040101010101" charset="-122"/>
              </a:rPr>
              <a:t>三、四线品牌：更替快，品质差，好追赶</a:t>
            </a:r>
            <a:endParaRPr lang="zh-CN" altLang="en-US" sz="1400">
              <a:latin typeface="Arial" panose="020B0604020202090204" pitchFamily="34" charset="0"/>
              <a:ea typeface="汉仪粗简黑简" panose="00020600040101010101" charset="-122"/>
            </a:endParaRPr>
          </a:p>
        </p:txBody>
      </p:sp>
      <p:cxnSp>
        <p:nvCxnSpPr>
          <p:cNvPr id="35" name="MH_Other_4"/>
          <p:cNvCxnSpPr/>
          <p:nvPr>
            <p:custDataLst>
              <p:tags r:id="rId9"/>
            </p:custDataLst>
          </p:nvPr>
        </p:nvCxnSpPr>
        <p:spPr>
          <a:xfrm flipV="1">
            <a:off x="4550093" y="2104390"/>
            <a:ext cx="4267200" cy="19050"/>
          </a:xfrm>
          <a:prstGeom prst="line">
            <a:avLst/>
          </a:prstGeom>
          <a:ln w="3175">
            <a:solidFill>
              <a:srgbClr val="B6B6B6"/>
            </a:solidFill>
            <a:prstDash val="dash"/>
            <a:headEnd type="none"/>
            <a:tailEnd type="diamon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MH_Other_4"/>
          <p:cNvCxnSpPr/>
          <p:nvPr>
            <p:custDataLst>
              <p:tags r:id="rId10"/>
            </p:custDataLst>
          </p:nvPr>
        </p:nvCxnSpPr>
        <p:spPr>
          <a:xfrm flipV="1">
            <a:off x="3756343" y="2931478"/>
            <a:ext cx="5105400" cy="53975"/>
          </a:xfrm>
          <a:prstGeom prst="line">
            <a:avLst/>
          </a:prstGeom>
          <a:ln w="3175">
            <a:solidFill>
              <a:srgbClr val="B6B6B6"/>
            </a:solidFill>
            <a:prstDash val="dash"/>
            <a:headEnd type="none"/>
            <a:tailEnd type="diamon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MH_Other_4"/>
          <p:cNvCxnSpPr/>
          <p:nvPr>
            <p:custDataLst>
              <p:tags r:id="rId11"/>
            </p:custDataLst>
          </p:nvPr>
        </p:nvCxnSpPr>
        <p:spPr>
          <a:xfrm>
            <a:off x="2946718" y="3864928"/>
            <a:ext cx="5915025" cy="1588"/>
          </a:xfrm>
          <a:prstGeom prst="line">
            <a:avLst/>
          </a:prstGeom>
          <a:ln w="3175">
            <a:solidFill>
              <a:srgbClr val="B6B6B6"/>
            </a:solidFill>
            <a:prstDash val="dash"/>
            <a:headEnd type="none"/>
            <a:tailEnd type="diamon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MH_Other_4"/>
          <p:cNvCxnSpPr/>
          <p:nvPr>
            <p:custDataLst>
              <p:tags r:id="rId12"/>
            </p:custDataLst>
          </p:nvPr>
        </p:nvCxnSpPr>
        <p:spPr>
          <a:xfrm flipV="1">
            <a:off x="2100580" y="4660265"/>
            <a:ext cx="6761163" cy="55563"/>
          </a:xfrm>
          <a:prstGeom prst="line">
            <a:avLst/>
          </a:prstGeom>
          <a:ln w="3175">
            <a:solidFill>
              <a:srgbClr val="B6B6B6"/>
            </a:solidFill>
            <a:prstDash val="dash"/>
            <a:headEnd type="none"/>
            <a:tailEnd type="diamon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3806" name="Picture 3" descr="E:\00家乐事\PPT\26369678_214318308000_2.jp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4518343" y="2326640"/>
            <a:ext cx="1195387" cy="265113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3807" name="Picture 6" descr="E:\00家乐事\PPT\u=632957181,1937104246&amp;fm=26&amp;gp=0.jp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5824855" y="2274253"/>
            <a:ext cx="1168400" cy="29845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3808" name="Picture 7" descr="E:\00家乐事\PPT\9596205_163706000334_2.jp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3716655" y="3166428"/>
            <a:ext cx="1009650" cy="252412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3809" name="Picture 8" descr="E:\00家乐事\PPT\10508217_152105124031_2.jp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4883468" y="3210878"/>
            <a:ext cx="1427162" cy="220662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3810" name="Picture 9" descr="E:\00家乐事\PPT\timg.jp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4038918" y="3906203"/>
            <a:ext cx="511175" cy="51117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3811" name="Picture 10" descr="E:\00家乐事\PPT\24206642_144342510035_2.jp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5669280" y="1394778"/>
            <a:ext cx="1281113" cy="344487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3812" name="Picture 11" descr="E:\00家乐事\PPT\timg (2).jp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2946718" y="4112578"/>
            <a:ext cx="931862" cy="265112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3813" name="Picture 12" descr="E:\00家乐事\PPT\logo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4731068" y="4161790"/>
            <a:ext cx="914400" cy="2286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3814" name="Picture 4" descr="E:\00家乐事\PPT\18647622_144251922034_2.jpg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7128193" y="2347278"/>
            <a:ext cx="781050" cy="22542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3817" name="Picture 26" descr="E:\00家乐事\PPT\timg (4).jpg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8110855" y="2282190"/>
            <a:ext cx="565150" cy="293688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9" name="矩形 8"/>
          <p:cNvSpPr/>
          <p:nvPr>
            <p:custDataLst>
              <p:tags r:id="rId23"/>
            </p:custDataLst>
          </p:nvPr>
        </p:nvSpPr>
        <p:spPr>
          <a:xfrm>
            <a:off x="2039303" y="123666"/>
            <a:ext cx="944880" cy="437515"/>
          </a:xfrm>
          <a:prstGeom prst="rect">
            <a:avLst/>
          </a:prstGeom>
          <a:noFill/>
        </p:spPr>
        <p:txBody>
          <a:bodyPr wrap="none">
            <a:spAutoFit/>
          </a:bodyPr>
          <a:p>
            <a:pPr>
              <a:lnSpc>
                <a:spcPct val="150000"/>
              </a:lnSpc>
            </a:pPr>
            <a:r>
              <a:rPr lang="zh-CN" altLang="en-US" sz="15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90204" pitchFamily="34" charset="0"/>
                <a:ea typeface="汉仪粗简黑简" panose="00020600040101010101" charset="-122"/>
              </a:rPr>
              <a:t>竞争环境</a:t>
            </a:r>
            <a:endParaRPr lang="zh-CN" altLang="en-US" sz="150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90204" pitchFamily="34" charset="0"/>
              <a:ea typeface="汉仪粗简黑简" panose="00020600040101010101" charset="-122"/>
            </a:endParaRPr>
          </a:p>
        </p:txBody>
      </p:sp>
    </p:spTree>
  </p:cSld>
  <p:clrMapOvr>
    <a:masterClrMapping/>
  </p:clrMapOvr>
  <p:transition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7" name="文本框 3"/>
          <p:cNvSpPr txBox="1"/>
          <p:nvPr/>
        </p:nvSpPr>
        <p:spPr>
          <a:xfrm>
            <a:off x="481013" y="663893"/>
            <a:ext cx="1982787" cy="645160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pPr marL="285750" indent="-285750">
              <a:lnSpc>
                <a:spcPct val="150000"/>
              </a:lnSpc>
            </a:pPr>
            <a:r>
              <a:rPr lang="zh-CN" altLang="en-US" sz="2400" b="1">
                <a:solidFill>
                  <a:srgbClr val="FF8200"/>
                </a:solidFill>
                <a:latin typeface="Arial" panose="020B0604020202090204" pitchFamily="34" charset="0"/>
                <a:ea typeface="汉仪粗简黑简" panose="00020600040101010101" charset="-122"/>
              </a:rPr>
              <a:t>渠道薄弱：</a:t>
            </a:r>
            <a:endParaRPr lang="zh-CN" altLang="en-US" sz="2400" b="1">
              <a:solidFill>
                <a:srgbClr val="FF8200"/>
              </a:solidFill>
              <a:latin typeface="Arial" panose="020B0604020202090204" pitchFamily="34" charset="0"/>
              <a:ea typeface="汉仪粗简黑简" panose="00020600040101010101" charset="-122"/>
              <a:sym typeface="+mn-ea"/>
            </a:endParaRPr>
          </a:p>
        </p:txBody>
      </p:sp>
      <p:sp>
        <p:nvSpPr>
          <p:cNvPr id="34818" name="文本框 4"/>
          <p:cNvSpPr txBox="1"/>
          <p:nvPr/>
        </p:nvSpPr>
        <p:spPr>
          <a:xfrm>
            <a:off x="467043" y="1275080"/>
            <a:ext cx="8280400" cy="1383665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pPr marL="285750" indent="-285750">
              <a:lnSpc>
                <a:spcPct val="150000"/>
              </a:lnSpc>
              <a:buClrTx/>
              <a:buSzTx/>
              <a:buFont typeface="Wingdings" panose="05000000000000000000" charset="0"/>
              <a:buChar char=""/>
            </a:pPr>
            <a:r>
              <a:rPr lang="zh-CN" altLang="en-US" sz="1400" b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90204" pitchFamily="34" charset="0"/>
                <a:ea typeface="汉仪粗简黑简" panose="00020600040101010101" charset="-122"/>
              </a:rPr>
              <a:t>渠道布局单一：</a:t>
            </a:r>
            <a:r>
              <a:rPr lang="zh-CN" altLang="en-US" sz="140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90204" pitchFamily="34" charset="0"/>
                <a:ea typeface="汉仪粗简黑简" panose="00020600040101010101" charset="-122"/>
              </a:rPr>
              <a:t>相对于大品牌的全渠道布局，三迪的以专卖店为主的单一销售渠道增长乏力</a:t>
            </a:r>
            <a:endParaRPr lang="en-US" altLang="zh-CN" sz="1400" b="1">
              <a:solidFill>
                <a:schemeClr val="tx1">
                  <a:lumMod val="75000"/>
                  <a:lumOff val="25000"/>
                </a:schemeClr>
              </a:solidFill>
              <a:latin typeface="Arial" panose="020B0604020202090204" pitchFamily="34" charset="0"/>
              <a:ea typeface="汉仪粗简黑简" panose="00020600040101010101" charset="-122"/>
            </a:endParaRPr>
          </a:p>
          <a:p>
            <a:pPr marL="285750" indent="-285750">
              <a:lnSpc>
                <a:spcPct val="150000"/>
              </a:lnSpc>
              <a:buClrTx/>
              <a:buSzTx/>
              <a:buFont typeface="Wingdings" panose="05000000000000000000" charset="0"/>
              <a:buChar char=""/>
            </a:pPr>
            <a:r>
              <a:rPr lang="zh-CN" altLang="en-US" sz="1400" b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90204" pitchFamily="34" charset="0"/>
                <a:ea typeface="汉仪粗简黑简" panose="00020600040101010101" charset="-122"/>
              </a:rPr>
              <a:t>核心渠道沦陷：</a:t>
            </a:r>
            <a:r>
              <a:rPr lang="zh-CN" altLang="en-US" sz="140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90204" pitchFamily="34" charset="0"/>
                <a:ea typeface="汉仪粗简黑简" panose="00020600040101010101" charset="-122"/>
              </a:rPr>
              <a:t>大品牌抢占了城市的核心卖场，如：美的、沁园、安吉尔、</a:t>
            </a:r>
            <a:r>
              <a:rPr lang="en-US" altLang="zh-CN" sz="140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90204" pitchFamily="34" charset="0"/>
                <a:ea typeface="汉仪粗简黑简" panose="00020600040101010101" charset="-122"/>
              </a:rPr>
              <a:t>A·O</a:t>
            </a:r>
            <a:r>
              <a:rPr lang="zh-CN" altLang="en-US" sz="140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90204" pitchFamily="34" charset="0"/>
                <a:ea typeface="汉仪粗简黑简" panose="00020600040101010101" charset="-122"/>
              </a:rPr>
              <a:t>史密斯，在大型家居、建材市场开设专卖店，家电卖场均有专柜</a:t>
            </a:r>
            <a:endParaRPr lang="zh-CN" altLang="en-US" sz="1400">
              <a:solidFill>
                <a:schemeClr val="tx1">
                  <a:lumMod val="75000"/>
                  <a:lumOff val="25000"/>
                </a:schemeClr>
              </a:solidFill>
              <a:latin typeface="Arial" panose="020B0604020202090204" pitchFamily="34" charset="0"/>
              <a:ea typeface="汉仪粗简黑简" panose="00020600040101010101" charset="-122"/>
            </a:endParaRPr>
          </a:p>
          <a:p>
            <a:pPr marL="285750" indent="-285750">
              <a:lnSpc>
                <a:spcPct val="150000"/>
              </a:lnSpc>
              <a:buClrTx/>
              <a:buSzTx/>
              <a:buFont typeface="Wingdings" panose="05000000000000000000" charset="0"/>
              <a:buChar char=""/>
            </a:pPr>
            <a:r>
              <a:rPr lang="zh-CN" altLang="en-US" sz="1400" b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90204" pitchFamily="34" charset="0"/>
                <a:ea typeface="汉仪粗简黑简" panose="00020600040101010101" charset="-122"/>
                <a:sym typeface="宋体" pitchFamily="2" charset="-122"/>
              </a:rPr>
              <a:t>线上突围艰难：</a:t>
            </a:r>
            <a:r>
              <a:rPr lang="zh-CN" altLang="en-US" sz="140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90204" pitchFamily="34" charset="0"/>
                <a:ea typeface="汉仪粗简黑简" panose="00020600040101010101" charset="-122"/>
                <a:sym typeface="宋体" pitchFamily="2" charset="-122"/>
              </a:rPr>
              <a:t>天猫、京东等互联网平台的销售，品牌集中度越来越高，知名品牌占据主流</a:t>
            </a:r>
            <a:endParaRPr lang="zh-CN" altLang="en-US" sz="1400">
              <a:solidFill>
                <a:schemeClr val="tx1">
                  <a:lumMod val="75000"/>
                  <a:lumOff val="25000"/>
                </a:schemeClr>
              </a:solidFill>
              <a:latin typeface="Arial" panose="020B0604020202090204" pitchFamily="34" charset="0"/>
              <a:ea typeface="汉仪粗简黑简" panose="00020600040101010101" charset="-122"/>
              <a:sym typeface="宋体" pitchFamily="2" charset="-122"/>
            </a:endParaRPr>
          </a:p>
        </p:txBody>
      </p:sp>
      <p:grpSp>
        <p:nvGrpSpPr>
          <p:cNvPr id="34819" name="组合 3"/>
          <p:cNvGrpSpPr/>
          <p:nvPr/>
        </p:nvGrpSpPr>
        <p:grpSpPr>
          <a:xfrm>
            <a:off x="639128" y="2859088"/>
            <a:ext cx="8077200" cy="1995487"/>
            <a:chOff x="1126" y="4565"/>
            <a:chExt cx="16813" cy="4156"/>
          </a:xfrm>
        </p:grpSpPr>
        <p:pic>
          <p:nvPicPr>
            <p:cNvPr id="34820" name="图片 4" descr="2019_08_05_17_14_IMG_0445.JPG"/>
            <p:cNvPicPr>
              <a:picLocks noChangeAspect="1"/>
            </p:cNvPicPr>
            <p:nvPr/>
          </p:nvPicPr>
          <p:blipFill>
            <a:blip r:embed="rId1"/>
            <a:stretch>
              <a:fillRect/>
            </a:stretch>
          </p:blipFill>
          <p:spPr>
            <a:xfrm>
              <a:off x="1126" y="4565"/>
              <a:ext cx="5513" cy="4134"/>
            </a:xfrm>
            <a:prstGeom prst="rect">
              <a:avLst/>
            </a:prstGeom>
            <a:noFill/>
            <a:ln w="9525">
              <a:noFill/>
            </a:ln>
          </p:spPr>
        </p:pic>
        <p:pic>
          <p:nvPicPr>
            <p:cNvPr id="34821" name="图片 5" descr="IMG_20190805_165300.jpg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6764" y="4565"/>
              <a:ext cx="5543" cy="4157"/>
            </a:xfrm>
            <a:prstGeom prst="rect">
              <a:avLst/>
            </a:prstGeom>
            <a:noFill/>
            <a:ln w="9525">
              <a:noFill/>
            </a:ln>
          </p:spPr>
        </p:pic>
        <p:pic>
          <p:nvPicPr>
            <p:cNvPr id="34822" name="图片 6" descr="2019_08_06_16_26_IMG_0502.JPG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2413" y="4565"/>
              <a:ext cx="5527" cy="4146"/>
            </a:xfrm>
            <a:prstGeom prst="rect">
              <a:avLst/>
            </a:prstGeom>
            <a:noFill/>
            <a:ln w="9525">
              <a:noFill/>
            </a:ln>
          </p:spPr>
        </p:pic>
      </p:grpSp>
      <p:sp>
        <p:nvSpPr>
          <p:cNvPr id="9" name="矩形 8"/>
          <p:cNvSpPr/>
          <p:nvPr>
            <p:custDataLst>
              <p:tags r:id="rId4"/>
            </p:custDataLst>
          </p:nvPr>
        </p:nvSpPr>
        <p:spPr>
          <a:xfrm>
            <a:off x="2039303" y="123666"/>
            <a:ext cx="944880" cy="437515"/>
          </a:xfrm>
          <a:prstGeom prst="rect">
            <a:avLst/>
          </a:prstGeom>
          <a:noFill/>
        </p:spPr>
        <p:txBody>
          <a:bodyPr wrap="none">
            <a:spAutoFit/>
          </a:bodyPr>
          <a:p>
            <a:pPr>
              <a:lnSpc>
                <a:spcPct val="150000"/>
              </a:lnSpc>
            </a:pPr>
            <a:r>
              <a:rPr lang="zh-CN" altLang="en-US" sz="15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90204" pitchFamily="34" charset="0"/>
                <a:ea typeface="汉仪粗黑 简" panose="00020600040101010101" charset="-122"/>
              </a:rPr>
              <a:t>企业现状</a:t>
            </a:r>
            <a:endParaRPr lang="zh-CN" altLang="en-US" sz="150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90204" pitchFamily="34" charset="0"/>
              <a:ea typeface="汉仪粗黑 简" panose="00020600040101010101" charset="-122"/>
            </a:endParaRPr>
          </a:p>
        </p:txBody>
      </p:sp>
    </p:spTree>
  </p:cSld>
  <p:clrMapOvr>
    <a:masterClrMapping/>
  </p:clrMapOvr>
  <p:transition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1" name="文本框 3"/>
          <p:cNvSpPr txBox="1"/>
          <p:nvPr/>
        </p:nvSpPr>
        <p:spPr>
          <a:xfrm>
            <a:off x="546100" y="1044575"/>
            <a:ext cx="2015490" cy="460375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r>
              <a:rPr lang="zh-CN" altLang="en-US" sz="2400" b="1">
                <a:solidFill>
                  <a:srgbClr val="FF8200"/>
                </a:solidFill>
                <a:latin typeface="Arial" panose="020B0604020202090204" pitchFamily="34" charset="0"/>
                <a:ea typeface="汉仪粗黑 简" panose="00020600040101010101" charset="-122"/>
                <a:sym typeface="+mn-ea"/>
              </a:rPr>
              <a:t>品牌差距拉大</a:t>
            </a:r>
            <a:endParaRPr lang="zh-CN" altLang="en-US" sz="2400" b="1">
              <a:solidFill>
                <a:srgbClr val="FF8200"/>
              </a:solidFill>
              <a:latin typeface="Arial" panose="020B0604020202090204" pitchFamily="34" charset="0"/>
              <a:ea typeface="汉仪粗黑 简" panose="00020600040101010101" charset="-122"/>
              <a:sym typeface="+mn-ea"/>
            </a:endParaRPr>
          </a:p>
        </p:txBody>
      </p:sp>
      <p:sp>
        <p:nvSpPr>
          <p:cNvPr id="35842" name="文本框 4"/>
          <p:cNvSpPr txBox="1"/>
          <p:nvPr/>
        </p:nvSpPr>
        <p:spPr>
          <a:xfrm>
            <a:off x="539750" y="1563370"/>
            <a:ext cx="8280400" cy="1060450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pPr marL="285750" indent="-285750">
              <a:lnSpc>
                <a:spcPct val="150000"/>
              </a:lnSpc>
              <a:buClrTx/>
              <a:buSzTx/>
              <a:buFont typeface="Wingdings" panose="05000000000000000000" charset="0"/>
              <a:buChar char=""/>
            </a:pPr>
            <a:r>
              <a:rPr lang="zh-CN" altLang="en-US" sz="1400" b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90204" pitchFamily="34" charset="0"/>
                <a:ea typeface="汉仪粗简黑简" panose="00020600040101010101" charset="-122"/>
                <a:sym typeface="宋体" pitchFamily="2" charset="-122"/>
              </a:rPr>
              <a:t>店面形象落伍：</a:t>
            </a:r>
            <a:r>
              <a:rPr lang="zh-CN" altLang="en-US" sz="140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90204" pitchFamily="34" charset="0"/>
                <a:ea typeface="汉仪粗简黑简" panose="00020600040101010101" charset="-122"/>
                <a:sym typeface="宋体" pitchFamily="2" charset="-122"/>
              </a:rPr>
              <a:t>大品牌专卖店的形象、面积、数量等方面都远超三迪</a:t>
            </a:r>
            <a:endParaRPr lang="en-US" altLang="zh-CN" sz="1400">
              <a:solidFill>
                <a:schemeClr val="tx1">
                  <a:lumMod val="75000"/>
                  <a:lumOff val="25000"/>
                </a:schemeClr>
              </a:solidFill>
              <a:latin typeface="Arial" panose="020B0604020202090204" pitchFamily="34" charset="0"/>
              <a:ea typeface="汉仪粗简黑简" panose="00020600040101010101" charset="-122"/>
              <a:sym typeface="宋体" pitchFamily="2" charset="-122"/>
            </a:endParaRPr>
          </a:p>
          <a:p>
            <a:pPr marL="285750" indent="-285750">
              <a:lnSpc>
                <a:spcPct val="150000"/>
              </a:lnSpc>
              <a:buClrTx/>
              <a:buSzTx/>
              <a:buFont typeface="Wingdings" panose="05000000000000000000" charset="0"/>
              <a:buChar char=""/>
            </a:pPr>
            <a:r>
              <a:rPr lang="zh-CN" altLang="en-US" sz="1400" b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90204" pitchFamily="34" charset="0"/>
                <a:ea typeface="汉仪粗简黑简" panose="00020600040101010101" charset="-122"/>
              </a:rPr>
              <a:t>广告投入悬殊：</a:t>
            </a:r>
            <a:r>
              <a:rPr lang="zh-CN" altLang="en-US" sz="140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90204" pitchFamily="34" charset="0"/>
                <a:ea typeface="汉仪粗简黑简" panose="00020600040101010101" charset="-122"/>
              </a:rPr>
              <a:t>美的、沁园、安吉尔等大品牌均有名人代言，且在高铁、机场、家居建材市场有户外广告投放，三迪在这方面投入为零。</a:t>
            </a:r>
            <a:endParaRPr lang="zh-CN" altLang="en-US" sz="1400">
              <a:solidFill>
                <a:schemeClr val="tx1">
                  <a:lumMod val="75000"/>
                  <a:lumOff val="25000"/>
                </a:schemeClr>
              </a:solidFill>
              <a:latin typeface="Arial" panose="020B0604020202090204" pitchFamily="34" charset="0"/>
              <a:ea typeface="汉仪粗简黑简" panose="00020600040101010101" charset="-122"/>
            </a:endParaRPr>
          </a:p>
        </p:txBody>
      </p:sp>
      <p:pic>
        <p:nvPicPr>
          <p:cNvPr id="35845" name="图片 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12775" y="2931795"/>
            <a:ext cx="8054975" cy="165925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9" name="矩形 8"/>
          <p:cNvSpPr/>
          <p:nvPr>
            <p:custDataLst>
              <p:tags r:id="rId2"/>
            </p:custDataLst>
          </p:nvPr>
        </p:nvSpPr>
        <p:spPr>
          <a:xfrm>
            <a:off x="2039303" y="123666"/>
            <a:ext cx="944880" cy="437515"/>
          </a:xfrm>
          <a:prstGeom prst="rect">
            <a:avLst/>
          </a:prstGeom>
          <a:noFill/>
        </p:spPr>
        <p:txBody>
          <a:bodyPr wrap="none">
            <a:spAutoFit/>
          </a:bodyPr>
          <a:p>
            <a:pPr>
              <a:lnSpc>
                <a:spcPct val="150000"/>
              </a:lnSpc>
            </a:pPr>
            <a:r>
              <a:rPr lang="zh-CN" altLang="en-US" sz="15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90204" pitchFamily="34" charset="0"/>
                <a:ea typeface="汉仪粗简黑简" panose="00020600040101010101" charset="-122"/>
              </a:rPr>
              <a:t>企业现状</a:t>
            </a:r>
            <a:endParaRPr lang="zh-CN" altLang="en-US" sz="150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90204" pitchFamily="34" charset="0"/>
              <a:ea typeface="汉仪粗简黑简" panose="00020600040101010101" charset="-122"/>
            </a:endParaRPr>
          </a:p>
        </p:txBody>
      </p:sp>
    </p:spTree>
  </p:cSld>
  <p:clrMapOvr>
    <a:masterClrMapping/>
  </p:clrMapOvr>
  <p:transition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587375" y="852488"/>
            <a:ext cx="2829560" cy="46037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marR="0" defTabSz="914400">
              <a:buClrTx/>
              <a:buSzTx/>
              <a:buFontTx/>
              <a:defRPr/>
            </a:pPr>
            <a:r>
              <a:rPr kumimoji="0" lang="zh-CN" altLang="en-US" sz="2400" b="1" kern="1200" cap="none" spc="200" normalizeH="0" baseline="0" noProof="0">
                <a:solidFill>
                  <a:srgbClr val="FF8200"/>
                </a:solidFill>
                <a:latin typeface="Arial" panose="020B0604020202090204" pitchFamily="34" charset="0"/>
                <a:ea typeface="汉仪粗简黑简" panose="00020600040101010101" charset="-122"/>
                <a:cs typeface="微软雅黑" panose="020B0503020204020204" pitchFamily="34" charset="-122"/>
                <a:sym typeface="+mn-ea"/>
              </a:rPr>
              <a:t>单一品类销量有限</a:t>
            </a:r>
            <a:endParaRPr kumimoji="0" lang="zh-CN" altLang="en-US" sz="2400" b="1" kern="1200" cap="none" spc="200" normalizeH="0" baseline="0" noProof="0">
              <a:solidFill>
                <a:srgbClr val="FF8200"/>
              </a:solidFill>
              <a:latin typeface="Arial" panose="020B0604020202090204" pitchFamily="34" charset="0"/>
              <a:ea typeface="汉仪粗简黑简" panose="00020600040101010101" charset="-122"/>
              <a:cs typeface="微软雅黑" panose="020B0503020204020204" pitchFamily="34" charset="-122"/>
              <a:sym typeface="+mn-ea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587375" y="1419860"/>
            <a:ext cx="7718425" cy="10604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L="285750" marR="0" indent="-285750" defTabSz="914400">
              <a:lnSpc>
                <a:spcPct val="150000"/>
              </a:lnSpc>
              <a:buClrTx/>
              <a:buSzTx/>
              <a:buFont typeface="Wingdings" panose="05000000000000000000" charset="0"/>
              <a:buChar char=""/>
              <a:defRPr/>
            </a:pPr>
            <a:r>
              <a:rPr kumimoji="0" lang="zh-CN" altLang="en-US" sz="1400" b="1" kern="1200" cap="none" spc="200" normalizeH="0" baseline="0" noProof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90204" pitchFamily="34" charset="0"/>
                <a:ea typeface="汉仪粗简黑简" panose="00020600040101010101" charset="-122"/>
                <a:cs typeface="微软雅黑" panose="020B0503020204020204" pitchFamily="34" charset="-122"/>
                <a:sym typeface="+mn-ea"/>
              </a:rPr>
              <a:t>大品牌挤压：</a:t>
            </a:r>
            <a:r>
              <a:rPr kumimoji="0" lang="zh-CN" altLang="en-US" sz="1400" kern="1200" cap="none" spc="200" normalizeH="0" baseline="0" noProof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90204" pitchFamily="34" charset="0"/>
                <a:ea typeface="汉仪粗简黑简" panose="00020600040101010101" charset="-122"/>
                <a:cs typeface="微软雅黑" panose="020B0503020204020204" pitchFamily="34" charset="-122"/>
                <a:sym typeface="+mn-ea"/>
              </a:rPr>
              <a:t>知名家电、厨卫、灶具等品牌开始把净水器作为补充品类，</a:t>
            </a:r>
            <a:r>
              <a:rPr kumimoji="0" lang="zh-CN" altLang="en-US" sz="1400" kern="1200" cap="none" spc="0" normalizeH="0" baseline="0" noProof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90204" pitchFamily="34" charset="0"/>
                <a:ea typeface="汉仪粗简黑简" panose="00020600040101010101" charset="-122"/>
                <a:cs typeface="+mn-cs"/>
              </a:rPr>
              <a:t>利用其多品类优势，很容易抢占市场</a:t>
            </a:r>
            <a:endParaRPr kumimoji="0" lang="zh-CN" altLang="en-US" sz="1400" kern="1200" cap="none" spc="0" normalizeH="0" baseline="0" noProof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90204" pitchFamily="34" charset="0"/>
              <a:ea typeface="汉仪粗简黑简" panose="00020600040101010101" charset="-122"/>
              <a:cs typeface="+mn-cs"/>
            </a:endParaRPr>
          </a:p>
          <a:p>
            <a:pPr marL="285750" marR="0" indent="-285750" defTabSz="914400">
              <a:lnSpc>
                <a:spcPct val="150000"/>
              </a:lnSpc>
              <a:buClrTx/>
              <a:buSzTx/>
              <a:buFont typeface="Wingdings" panose="05000000000000000000" charset="0"/>
              <a:buChar char=""/>
              <a:defRPr/>
            </a:pPr>
            <a:r>
              <a:rPr kumimoji="0" lang="zh-CN" altLang="en-US" sz="1400" b="1" kern="1200" cap="none" spc="0" normalizeH="0" baseline="0" noProof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90204" pitchFamily="34" charset="0"/>
                <a:ea typeface="汉仪粗简黑简" panose="00020600040101010101" charset="-122"/>
                <a:cs typeface="+mn-cs"/>
                <a:sym typeface="+mn-ea"/>
              </a:rPr>
              <a:t>单店销售下滑：</a:t>
            </a:r>
            <a:r>
              <a:rPr kumimoji="0" lang="zh-CN" altLang="en-US" sz="1400" kern="1200" cap="none" spc="0" normalizeH="0" baseline="0" noProof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90204" pitchFamily="34" charset="0"/>
                <a:ea typeface="汉仪粗简黑简" panose="00020600040101010101" charset="-122"/>
                <a:cs typeface="+mn-cs"/>
                <a:sym typeface="+mn-ea"/>
              </a:rPr>
              <a:t>净水器作为单一品类，专卖店形式难以支撑</a:t>
            </a:r>
            <a:endParaRPr kumimoji="0" lang="zh-CN" altLang="en-US" sz="1400" kern="1200" cap="none" spc="0" normalizeH="0" baseline="0" noProof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90204" pitchFamily="34" charset="0"/>
              <a:ea typeface="汉仪粗简黑简" panose="00020600040101010101" charset="-122"/>
              <a:cs typeface="+mn-cs"/>
              <a:sym typeface="+mn-ea"/>
            </a:endParaRPr>
          </a:p>
        </p:txBody>
      </p:sp>
      <p:grpSp>
        <p:nvGrpSpPr>
          <p:cNvPr id="36867" name="组合 3"/>
          <p:cNvGrpSpPr/>
          <p:nvPr/>
        </p:nvGrpSpPr>
        <p:grpSpPr>
          <a:xfrm>
            <a:off x="541338" y="2715578"/>
            <a:ext cx="8148637" cy="2017712"/>
            <a:chOff x="-659" y="5267"/>
            <a:chExt cx="18280" cy="4528"/>
          </a:xfrm>
        </p:grpSpPr>
        <p:pic>
          <p:nvPicPr>
            <p:cNvPr id="36868" name="图片 4" descr="IMG_20190807_111017.jpg"/>
            <p:cNvPicPr>
              <a:picLocks noChangeAspect="1"/>
            </p:cNvPicPr>
            <p:nvPr/>
          </p:nvPicPr>
          <p:blipFill>
            <a:blip r:embed="rId1"/>
            <a:stretch>
              <a:fillRect/>
            </a:stretch>
          </p:blipFill>
          <p:spPr>
            <a:xfrm>
              <a:off x="-659" y="5267"/>
              <a:ext cx="6029" cy="4521"/>
            </a:xfrm>
            <a:prstGeom prst="rect">
              <a:avLst/>
            </a:prstGeom>
            <a:noFill/>
            <a:ln w="9525">
              <a:noFill/>
            </a:ln>
          </p:spPr>
        </p:pic>
        <p:pic>
          <p:nvPicPr>
            <p:cNvPr id="36869" name="图片 5" descr="IMG_20190807_111332.jpg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1585" y="5267"/>
              <a:ext cx="6037" cy="4528"/>
            </a:xfrm>
            <a:prstGeom prst="rect">
              <a:avLst/>
            </a:prstGeom>
            <a:noFill/>
            <a:ln w="9525">
              <a:noFill/>
            </a:ln>
          </p:spPr>
        </p:pic>
        <p:pic>
          <p:nvPicPr>
            <p:cNvPr id="36870" name="图片 6" descr="IMG_20190807_111438.jpg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456" y="5267"/>
              <a:ext cx="6037" cy="4529"/>
            </a:xfrm>
            <a:prstGeom prst="rect">
              <a:avLst/>
            </a:prstGeom>
            <a:noFill/>
            <a:ln w="9525">
              <a:noFill/>
            </a:ln>
          </p:spPr>
        </p:pic>
      </p:grpSp>
      <p:sp>
        <p:nvSpPr>
          <p:cNvPr id="9" name="矩形 8"/>
          <p:cNvSpPr/>
          <p:nvPr>
            <p:custDataLst>
              <p:tags r:id="rId4"/>
            </p:custDataLst>
          </p:nvPr>
        </p:nvSpPr>
        <p:spPr>
          <a:xfrm>
            <a:off x="2039303" y="123666"/>
            <a:ext cx="944880" cy="437515"/>
          </a:xfrm>
          <a:prstGeom prst="rect">
            <a:avLst/>
          </a:prstGeom>
          <a:noFill/>
        </p:spPr>
        <p:txBody>
          <a:bodyPr wrap="none">
            <a:spAutoFit/>
          </a:bodyPr>
          <a:p>
            <a:pPr>
              <a:lnSpc>
                <a:spcPct val="150000"/>
              </a:lnSpc>
            </a:pPr>
            <a:r>
              <a:rPr lang="zh-CN" altLang="en-US" sz="15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90204" pitchFamily="34" charset="0"/>
                <a:ea typeface="汉仪粗黑 简" panose="00020600040101010101" charset="-122"/>
              </a:rPr>
              <a:t>企业现状</a:t>
            </a:r>
            <a:endParaRPr lang="zh-CN" altLang="en-US" sz="150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90204" pitchFamily="34" charset="0"/>
              <a:ea typeface="汉仪粗黑 简" panose="00020600040101010101" charset="-122"/>
            </a:endParaRPr>
          </a:p>
        </p:txBody>
      </p:sp>
    </p:spTree>
  </p:cSld>
  <p:clrMapOvr>
    <a:masterClrMapping/>
  </p:clrMapOvr>
  <p:transition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89" name="文本框 2"/>
          <p:cNvSpPr txBox="1"/>
          <p:nvPr/>
        </p:nvSpPr>
        <p:spPr>
          <a:xfrm>
            <a:off x="887413" y="1446213"/>
            <a:ext cx="2931795" cy="460375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r>
              <a:rPr lang="zh-CN" altLang="en-US" sz="2400" b="1">
                <a:solidFill>
                  <a:srgbClr val="FF8200"/>
                </a:solidFill>
                <a:latin typeface="Arial" panose="020B0604020202090204" pitchFamily="34" charset="0"/>
                <a:ea typeface="汉仪粗简黑简" panose="00020600040101010101" charset="-122"/>
                <a:sym typeface="+mn-ea"/>
              </a:rPr>
              <a:t>品牌薄弱，信心缺失</a:t>
            </a:r>
            <a:endParaRPr lang="zh-CN" altLang="en-US" sz="2400" b="1">
              <a:solidFill>
                <a:srgbClr val="FF8200"/>
              </a:solidFill>
              <a:latin typeface="Arial" panose="020B0604020202090204" pitchFamily="34" charset="0"/>
              <a:ea typeface="汉仪粗简黑简" panose="00020600040101010101" charset="-122"/>
              <a:sym typeface="+mn-ea"/>
            </a:endParaRPr>
          </a:p>
        </p:txBody>
      </p:sp>
      <p:sp>
        <p:nvSpPr>
          <p:cNvPr id="37890" name="文本框 3"/>
          <p:cNvSpPr txBox="1"/>
          <p:nvPr/>
        </p:nvSpPr>
        <p:spPr>
          <a:xfrm>
            <a:off x="887730" y="2355850"/>
            <a:ext cx="7385685" cy="1076325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 marL="285750" indent="-285750">
              <a:lnSpc>
                <a:spcPct val="200000"/>
              </a:lnSpc>
              <a:buClrTx/>
              <a:buSzTx/>
              <a:buFont typeface="Wingdings" panose="05000000000000000000" charset="0"/>
              <a:buChar char=""/>
            </a:pPr>
            <a:r>
              <a:rPr lang="zh-CN" altLang="zh-CN" sz="160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90204" pitchFamily="34" charset="0"/>
                <a:ea typeface="汉仪粗简黑简" panose="00020600040101010101" charset="-122"/>
                <a:sym typeface="宋体" pitchFamily="2" charset="-122"/>
              </a:rPr>
              <a:t>净水器属于耐用消费品，对售后服务依赖大，大品牌如鱼得水，杂牌举步维艰</a:t>
            </a:r>
            <a:endParaRPr lang="zh-CN" altLang="zh-CN" sz="1600">
              <a:solidFill>
                <a:schemeClr val="tx1">
                  <a:lumMod val="75000"/>
                  <a:lumOff val="25000"/>
                </a:schemeClr>
              </a:solidFill>
              <a:latin typeface="Arial" panose="020B0604020202090204" pitchFamily="34" charset="0"/>
              <a:ea typeface="汉仪粗简黑简" panose="00020600040101010101" charset="-122"/>
              <a:sym typeface="宋体" pitchFamily="2" charset="-122"/>
            </a:endParaRPr>
          </a:p>
          <a:p>
            <a:pPr marL="285750" indent="-285750">
              <a:lnSpc>
                <a:spcPct val="200000"/>
              </a:lnSpc>
              <a:buClrTx/>
              <a:buSzTx/>
              <a:buFont typeface="Wingdings" panose="05000000000000000000" charset="0"/>
              <a:buChar char=""/>
            </a:pPr>
            <a:r>
              <a:rPr lang="zh-CN" altLang="zh-CN" sz="160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90204" pitchFamily="34" charset="0"/>
                <a:ea typeface="汉仪粗简黑简" panose="00020600040101010101" charset="-122"/>
                <a:sym typeface="宋体" pitchFamily="2" charset="-122"/>
              </a:rPr>
              <a:t>三四线城市消费者长期被杂牌会销所掠夺，宛如惊弓之鸟，更加信赖大品牌</a:t>
            </a:r>
            <a:endParaRPr lang="zh-CN" altLang="zh-CN" sz="1600">
              <a:solidFill>
                <a:schemeClr val="tx1">
                  <a:lumMod val="75000"/>
                  <a:lumOff val="25000"/>
                </a:schemeClr>
              </a:solidFill>
              <a:latin typeface="Arial" panose="020B0604020202090204" pitchFamily="34" charset="0"/>
              <a:ea typeface="汉仪粗简黑简" panose="00020600040101010101" charset="-122"/>
              <a:sym typeface="宋体" pitchFamily="2" charset="-122"/>
            </a:endParaRPr>
          </a:p>
        </p:txBody>
      </p:sp>
      <p:sp>
        <p:nvSpPr>
          <p:cNvPr id="9" name="矩形 8"/>
          <p:cNvSpPr/>
          <p:nvPr>
            <p:custDataLst>
              <p:tags r:id="rId1"/>
            </p:custDataLst>
          </p:nvPr>
        </p:nvSpPr>
        <p:spPr>
          <a:xfrm>
            <a:off x="2039303" y="123666"/>
            <a:ext cx="944880" cy="437515"/>
          </a:xfrm>
          <a:prstGeom prst="rect">
            <a:avLst/>
          </a:prstGeom>
          <a:noFill/>
        </p:spPr>
        <p:txBody>
          <a:bodyPr wrap="none">
            <a:spAutoFit/>
          </a:bodyPr>
          <a:p>
            <a:pPr>
              <a:lnSpc>
                <a:spcPct val="150000"/>
              </a:lnSpc>
            </a:pPr>
            <a:r>
              <a:rPr lang="zh-CN" altLang="en-US" sz="15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90204" pitchFamily="34" charset="0"/>
                <a:ea typeface="汉仪粗黑 简" panose="00020600040101010101" charset="-122"/>
              </a:rPr>
              <a:t>企业现状</a:t>
            </a:r>
            <a:endParaRPr lang="zh-CN" altLang="en-US" sz="150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90204" pitchFamily="34" charset="0"/>
              <a:ea typeface="汉仪粗黑 简" panose="00020600040101010101" charset="-122"/>
            </a:endParaRPr>
          </a:p>
        </p:txBody>
      </p:sp>
    </p:spTree>
  </p:cSld>
  <p:clrMapOvr>
    <a:masterClrMapping/>
  </p:clrMapOvr>
  <p:transition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3" name="文本框 3"/>
          <p:cNvSpPr txBox="1"/>
          <p:nvPr/>
        </p:nvSpPr>
        <p:spPr>
          <a:xfrm>
            <a:off x="1475105" y="1363028"/>
            <a:ext cx="6597015" cy="460375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r>
              <a:rPr lang="zh-CN" altLang="en-US" sz="2400" b="1">
                <a:solidFill>
                  <a:srgbClr val="FF8200"/>
                </a:solidFill>
                <a:latin typeface="Arial" panose="020B0604020202090204" pitchFamily="34" charset="0"/>
                <a:ea typeface="汉仪粗简黑简" panose="00020600040101010101" charset="-122"/>
              </a:rPr>
              <a:t>三迪发展现状：竞争环境恶化严重挤压发展空间</a:t>
            </a:r>
            <a:endParaRPr lang="zh-CN" altLang="en-US" sz="2400" b="1">
              <a:solidFill>
                <a:srgbClr val="FF8200"/>
              </a:solidFill>
              <a:latin typeface="Arial" panose="020B0604020202090204" pitchFamily="34" charset="0"/>
              <a:ea typeface="汉仪粗简黑简" panose="00020600040101010101" charset="-122"/>
            </a:endParaRPr>
          </a:p>
        </p:txBody>
      </p:sp>
      <p:sp>
        <p:nvSpPr>
          <p:cNvPr id="38914" name="文本框 4"/>
          <p:cNvSpPr txBox="1"/>
          <p:nvPr/>
        </p:nvSpPr>
        <p:spPr>
          <a:xfrm>
            <a:off x="2316798" y="2048193"/>
            <a:ext cx="4913630" cy="1060450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pPr marL="285750" indent="-285750">
              <a:lnSpc>
                <a:spcPct val="150000"/>
              </a:lnSpc>
              <a:buClrTx/>
              <a:buSzTx/>
              <a:buFont typeface="Wingdings" panose="05000000000000000000" charset="0"/>
              <a:buChar char=""/>
            </a:pPr>
            <a:r>
              <a:rPr lang="zh-CN" altLang="en-US" sz="140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90204" pitchFamily="34" charset="0"/>
                <a:ea typeface="汉仪粗简黑简" panose="00020600040101010101" charset="-122"/>
              </a:rPr>
              <a:t>三迪与知名净水器品牌在形象，规模，位置等差距拉大</a:t>
            </a:r>
            <a:endParaRPr lang="zh-CN" altLang="en-US" sz="1400">
              <a:solidFill>
                <a:schemeClr val="tx1">
                  <a:lumMod val="75000"/>
                  <a:lumOff val="25000"/>
                </a:schemeClr>
              </a:solidFill>
              <a:latin typeface="Arial" panose="020B0604020202090204" pitchFamily="34" charset="0"/>
              <a:ea typeface="汉仪粗简黑简" panose="00020600040101010101" charset="-122"/>
            </a:endParaRPr>
          </a:p>
          <a:p>
            <a:pPr marL="285750" indent="-285750">
              <a:lnSpc>
                <a:spcPct val="150000"/>
              </a:lnSpc>
              <a:buClrTx/>
              <a:buSzTx/>
              <a:buFont typeface="Wingdings" panose="05000000000000000000" charset="0"/>
              <a:buChar char=""/>
            </a:pPr>
            <a:r>
              <a:rPr lang="zh-CN" altLang="en-US" sz="140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90204" pitchFamily="34" charset="0"/>
                <a:ea typeface="汉仪粗简黑简" panose="00020600040101010101" charset="-122"/>
              </a:rPr>
              <a:t>厨电、厨卫品牌进行品类扩张，挤压三迪净水器发展空间</a:t>
            </a:r>
            <a:endParaRPr lang="zh-CN" altLang="en-US" sz="1400">
              <a:solidFill>
                <a:schemeClr val="tx1">
                  <a:lumMod val="75000"/>
                  <a:lumOff val="25000"/>
                </a:schemeClr>
              </a:solidFill>
              <a:latin typeface="Arial" panose="020B0604020202090204" pitchFamily="34" charset="0"/>
              <a:ea typeface="汉仪粗简黑简" panose="00020600040101010101" charset="-122"/>
            </a:endParaRPr>
          </a:p>
          <a:p>
            <a:pPr marL="285750" indent="-285750">
              <a:lnSpc>
                <a:spcPct val="150000"/>
              </a:lnSpc>
              <a:buClrTx/>
              <a:buSzTx/>
              <a:buFont typeface="Wingdings" panose="05000000000000000000" charset="0"/>
              <a:buChar char=""/>
            </a:pPr>
            <a:r>
              <a:rPr lang="zh-CN" altLang="en-US" sz="140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90204" pitchFamily="34" charset="0"/>
                <a:ea typeface="汉仪粗简黑简" panose="00020600040101010101" charset="-122"/>
              </a:rPr>
              <a:t>三迪品牌薄弱，二线以下城市发展也容易受到阻碍</a:t>
            </a:r>
            <a:endParaRPr lang="zh-CN" altLang="en-US" sz="1400">
              <a:solidFill>
                <a:schemeClr val="tx1">
                  <a:lumMod val="75000"/>
                  <a:lumOff val="25000"/>
                </a:schemeClr>
              </a:solidFill>
              <a:latin typeface="Arial" panose="020B0604020202090204" pitchFamily="34" charset="0"/>
              <a:ea typeface="汉仪粗简黑简" panose="00020600040101010101" charset="-122"/>
            </a:endParaRPr>
          </a:p>
        </p:txBody>
      </p:sp>
      <p:sp>
        <p:nvSpPr>
          <p:cNvPr id="2" name="下箭头 1"/>
          <p:cNvSpPr/>
          <p:nvPr/>
        </p:nvSpPr>
        <p:spPr>
          <a:xfrm>
            <a:off x="4362450" y="3333433"/>
            <a:ext cx="822325" cy="511175"/>
          </a:xfrm>
          <a:prstGeom prst="downArrow">
            <a:avLst/>
          </a:prstGeom>
          <a:solidFill>
            <a:srgbClr val="FF82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1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38916" name="文本框 3"/>
          <p:cNvSpPr txBox="1"/>
          <p:nvPr/>
        </p:nvSpPr>
        <p:spPr>
          <a:xfrm>
            <a:off x="2514283" y="4069715"/>
            <a:ext cx="4518660" cy="398780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r>
              <a:rPr lang="zh-CN" altLang="en-US" sz="2000" b="1">
                <a:solidFill>
                  <a:srgbClr val="FF8200"/>
                </a:solidFill>
                <a:latin typeface="Arial" panose="020B0604020202090204" pitchFamily="34" charset="0"/>
                <a:ea typeface="汉仪粗简黑简" panose="00020600040101010101" charset="-122"/>
              </a:rPr>
              <a:t>面对挑战，企业先解决活下来的问题！</a:t>
            </a:r>
            <a:endParaRPr lang="zh-CN" altLang="en-US" sz="2000" b="1">
              <a:solidFill>
                <a:srgbClr val="FF8200"/>
              </a:solidFill>
              <a:latin typeface="Arial" panose="020B0604020202090204" pitchFamily="34" charset="0"/>
              <a:ea typeface="汉仪粗简黑简" panose="00020600040101010101" charset="-122"/>
            </a:endParaRPr>
          </a:p>
        </p:txBody>
      </p:sp>
      <p:sp>
        <p:nvSpPr>
          <p:cNvPr id="9" name="矩形 8"/>
          <p:cNvSpPr/>
          <p:nvPr>
            <p:custDataLst>
              <p:tags r:id="rId1"/>
            </p:custDataLst>
          </p:nvPr>
        </p:nvSpPr>
        <p:spPr>
          <a:xfrm>
            <a:off x="2039303" y="123666"/>
            <a:ext cx="944880" cy="437515"/>
          </a:xfrm>
          <a:prstGeom prst="rect">
            <a:avLst/>
          </a:prstGeom>
          <a:noFill/>
        </p:spPr>
        <p:txBody>
          <a:bodyPr wrap="none">
            <a:spAutoFit/>
          </a:bodyPr>
          <a:p>
            <a:pPr>
              <a:lnSpc>
                <a:spcPct val="150000"/>
              </a:lnSpc>
            </a:pPr>
            <a:r>
              <a:rPr lang="zh-CN" altLang="en-US" sz="15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90204" pitchFamily="34" charset="0"/>
                <a:ea typeface="汉仪粗简黑简" panose="00020600040101010101" charset="-122"/>
              </a:rPr>
              <a:t>企业现状</a:t>
            </a:r>
            <a:endParaRPr lang="zh-CN" altLang="en-US" sz="150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90204" pitchFamily="34" charset="0"/>
              <a:ea typeface="汉仪粗简黑简" panose="00020600040101010101" charset="-122"/>
            </a:endParaRPr>
          </a:p>
        </p:txBody>
      </p:sp>
    </p:spTree>
  </p:cSld>
  <p:clrMapOvr>
    <a:masterClrMapping/>
  </p:clrMapOvr>
  <p:transition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7" name="矩形 2"/>
          <p:cNvSpPr/>
          <p:nvPr/>
        </p:nvSpPr>
        <p:spPr>
          <a:xfrm>
            <a:off x="971550" y="1923415"/>
            <a:ext cx="7955280" cy="583565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r>
              <a:rPr lang="en-US" altLang="zh-CN" sz="3200" b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90204" pitchFamily="34" charset="0"/>
                <a:ea typeface="汉仪粗简黑简" panose="00020600040101010101" charset="-122"/>
              </a:rPr>
              <a:t>"</a:t>
            </a:r>
            <a:r>
              <a:rPr lang="zh-CN" altLang="en-US" sz="3200" b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90204" pitchFamily="34" charset="0"/>
                <a:ea typeface="汉仪粗简黑简" panose="00020600040101010101" charset="-122"/>
              </a:rPr>
              <a:t>胜兵先胜而后求战</a:t>
            </a:r>
            <a:r>
              <a:rPr lang="en-US" altLang="zh-CN" sz="3200" b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90204" pitchFamily="34" charset="0"/>
                <a:ea typeface="汉仪粗简黑简" panose="00020600040101010101" charset="-122"/>
              </a:rPr>
              <a:t> · </a:t>
            </a:r>
            <a:r>
              <a:rPr lang="zh-CN" altLang="en-US" sz="3200" b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90204" pitchFamily="34" charset="0"/>
                <a:ea typeface="汉仪粗简黑简" panose="00020600040101010101" charset="-122"/>
              </a:rPr>
              <a:t>败兵先战而后求胜</a:t>
            </a:r>
            <a:r>
              <a:rPr lang="en-US" altLang="zh-CN" sz="3200" b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90204" pitchFamily="34" charset="0"/>
                <a:ea typeface="汉仪粗简黑简" panose="00020600040101010101" charset="-122"/>
              </a:rPr>
              <a:t>"</a:t>
            </a:r>
            <a:endParaRPr lang="en-US" altLang="zh-CN" sz="3200" b="1">
              <a:solidFill>
                <a:schemeClr val="tx1">
                  <a:lumMod val="75000"/>
                  <a:lumOff val="25000"/>
                </a:schemeClr>
              </a:solidFill>
              <a:latin typeface="Arial" panose="020B0604020202090204" pitchFamily="34" charset="0"/>
              <a:ea typeface="汉仪粗简黑简" panose="00020600040101010101" charset="-122"/>
            </a:endParaRPr>
          </a:p>
        </p:txBody>
      </p:sp>
      <p:sp>
        <p:nvSpPr>
          <p:cNvPr id="39938" name="矩形 3"/>
          <p:cNvSpPr/>
          <p:nvPr/>
        </p:nvSpPr>
        <p:spPr>
          <a:xfrm>
            <a:off x="3316605" y="3003550"/>
            <a:ext cx="2773680" cy="368300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r>
              <a:rPr lang="en-US" altLang="zh-CN" sz="180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90204" pitchFamily="34" charset="0"/>
                <a:ea typeface="汉仪粗简黑简" panose="00020600040101010101" charset="-122"/>
              </a:rPr>
              <a:t>《</a:t>
            </a:r>
            <a:r>
              <a:rPr lang="zh-CN" altLang="en-US" sz="180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90204" pitchFamily="34" charset="0"/>
                <a:ea typeface="汉仪粗简黑简" panose="00020600040101010101" charset="-122"/>
              </a:rPr>
              <a:t>孙子兵法</a:t>
            </a:r>
            <a:r>
              <a:rPr lang="en-US" altLang="zh-CN" sz="180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90204" pitchFamily="34" charset="0"/>
                <a:ea typeface="汉仪粗简黑简" panose="00020600040101010101" charset="-122"/>
              </a:rPr>
              <a:t>-</a:t>
            </a:r>
            <a:r>
              <a:rPr lang="zh-CN" altLang="en-US" sz="180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90204" pitchFamily="34" charset="0"/>
                <a:ea typeface="汉仪粗简黑简" panose="00020600040101010101" charset="-122"/>
              </a:rPr>
              <a:t>军形第四篇</a:t>
            </a:r>
            <a:r>
              <a:rPr lang="en-US" altLang="zh-CN" sz="180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90204" pitchFamily="34" charset="0"/>
                <a:ea typeface="汉仪粗简黑简" panose="00020600040101010101" charset="-122"/>
              </a:rPr>
              <a:t>》</a:t>
            </a:r>
            <a:endParaRPr lang="en-US" altLang="zh-CN" sz="1800">
              <a:solidFill>
                <a:schemeClr val="tx1">
                  <a:lumMod val="75000"/>
                  <a:lumOff val="25000"/>
                </a:schemeClr>
              </a:solidFill>
              <a:latin typeface="Arial" panose="020B0604020202090204" pitchFamily="34" charset="0"/>
              <a:ea typeface="汉仪粗简黑简" panose="00020600040101010101" charset="-122"/>
            </a:endParaRPr>
          </a:p>
        </p:txBody>
      </p:sp>
      <p:sp>
        <p:nvSpPr>
          <p:cNvPr id="39940" name="文本框 15"/>
          <p:cNvSpPr txBox="1"/>
          <p:nvPr/>
        </p:nvSpPr>
        <p:spPr>
          <a:xfrm>
            <a:off x="323850" y="73025"/>
            <a:ext cx="1278255" cy="337185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r>
              <a:rPr lang="en-US" altLang="zh-CN" sz="1600">
                <a:solidFill>
                  <a:schemeClr val="bg1"/>
                </a:solidFill>
                <a:latin typeface="Arial" panose="020B0604020202090204" pitchFamily="34" charset="0"/>
                <a:ea typeface="汉仪粗简黑简" panose="00020600040101010101" charset="-122"/>
              </a:rPr>
              <a:t>02 </a:t>
            </a:r>
            <a:r>
              <a:rPr lang="zh-CN" altLang="en-US" sz="1600">
                <a:solidFill>
                  <a:schemeClr val="bg1"/>
                </a:solidFill>
                <a:latin typeface="Arial" panose="020B0604020202090204" pitchFamily="34" charset="0"/>
                <a:ea typeface="汉仪粗简黑简" panose="00020600040101010101" charset="-122"/>
              </a:rPr>
              <a:t>企业现状</a:t>
            </a:r>
            <a:endParaRPr lang="zh-CN" altLang="en-US" sz="1600">
              <a:solidFill>
                <a:schemeClr val="bg1"/>
              </a:solidFill>
              <a:latin typeface="Arial" panose="020B0604020202090204" pitchFamily="34" charset="0"/>
              <a:ea typeface="汉仪粗简黑简" panose="00020600040101010101" charset="-122"/>
            </a:endParaRPr>
          </a:p>
        </p:txBody>
      </p:sp>
      <p:sp>
        <p:nvSpPr>
          <p:cNvPr id="9" name="矩形 8"/>
          <p:cNvSpPr/>
          <p:nvPr>
            <p:custDataLst>
              <p:tags r:id="rId1"/>
            </p:custDataLst>
          </p:nvPr>
        </p:nvSpPr>
        <p:spPr>
          <a:xfrm>
            <a:off x="2039303" y="123666"/>
            <a:ext cx="944880" cy="437515"/>
          </a:xfrm>
          <a:prstGeom prst="rect">
            <a:avLst/>
          </a:prstGeom>
          <a:noFill/>
        </p:spPr>
        <p:txBody>
          <a:bodyPr wrap="none">
            <a:spAutoFit/>
          </a:bodyPr>
          <a:p>
            <a:pPr>
              <a:lnSpc>
                <a:spcPct val="150000"/>
              </a:lnSpc>
            </a:pPr>
            <a:r>
              <a:rPr lang="zh-CN" altLang="en-US" sz="15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90204" pitchFamily="34" charset="0"/>
                <a:ea typeface="汉仪粗简黑简" panose="00020600040101010101" charset="-122"/>
              </a:rPr>
              <a:t>企业现状</a:t>
            </a:r>
            <a:endParaRPr lang="zh-CN" altLang="en-US" sz="150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90204" pitchFamily="34" charset="0"/>
              <a:ea typeface="汉仪粗简黑简" panose="00020600040101010101" charset="-122"/>
            </a:endParaRPr>
          </a:p>
        </p:txBody>
      </p:sp>
    </p:spTree>
  </p:cSld>
  <p:clrMapOvr>
    <a:masterClrMapping/>
  </p:clrMapOvr>
  <p:transition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1" name="文本框 18"/>
          <p:cNvSpPr txBox="1"/>
          <p:nvPr/>
        </p:nvSpPr>
        <p:spPr>
          <a:xfrm>
            <a:off x="912813" y="3442335"/>
            <a:ext cx="2374900" cy="337185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r>
              <a:rPr lang="zh-CN" altLang="en-US" sz="1600" b="1">
                <a:solidFill>
                  <a:srgbClr val="FF8200"/>
                </a:solidFill>
                <a:latin typeface="Arial" panose="020B0604020202090204" pitchFamily="34" charset="0"/>
                <a:ea typeface="汉仪粗简黑简" panose="00020600040101010101" charset="-122"/>
              </a:rPr>
              <a:t>以二线以下城市为主</a:t>
            </a:r>
            <a:endParaRPr lang="zh-CN" altLang="en-US" sz="1600" b="1">
              <a:solidFill>
                <a:srgbClr val="FF8200"/>
              </a:solidFill>
              <a:latin typeface="Arial" panose="020B0604020202090204" pitchFamily="34" charset="0"/>
              <a:ea typeface="汉仪粗简黑简" panose="00020600040101010101" charset="-122"/>
            </a:endParaRPr>
          </a:p>
        </p:txBody>
      </p:sp>
      <p:sp>
        <p:nvSpPr>
          <p:cNvPr id="40962" name="文本框 18"/>
          <p:cNvSpPr txBox="1"/>
          <p:nvPr/>
        </p:nvSpPr>
        <p:spPr>
          <a:xfrm>
            <a:off x="2135188" y="1329690"/>
            <a:ext cx="4898390" cy="460375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r>
              <a:rPr lang="zh-CN" altLang="en-US" sz="2400" b="1">
                <a:solidFill>
                  <a:srgbClr val="FF8200"/>
                </a:solidFill>
                <a:latin typeface="Arial" panose="020B0604020202090204" pitchFamily="34" charset="0"/>
                <a:ea typeface="汉仪粗简黑简" panose="00020600040101010101" charset="-122"/>
              </a:rPr>
              <a:t>渠道下沉三四线</a:t>
            </a:r>
            <a:r>
              <a:rPr lang="en-US" altLang="zh-CN" sz="2400" b="1">
                <a:solidFill>
                  <a:srgbClr val="FF8200"/>
                </a:solidFill>
                <a:latin typeface="Arial" panose="020B0604020202090204" pitchFamily="34" charset="0"/>
                <a:ea typeface="汉仪粗简黑简" panose="00020600040101010101" charset="-122"/>
              </a:rPr>
              <a:t>  ·  </a:t>
            </a:r>
            <a:r>
              <a:rPr lang="zh-CN" altLang="en-US" sz="2400" b="1">
                <a:solidFill>
                  <a:srgbClr val="FF8200"/>
                </a:solidFill>
                <a:latin typeface="Arial" panose="020B0604020202090204" pitchFamily="34" charset="0"/>
                <a:ea typeface="汉仪粗简黑简" panose="00020600040101010101" charset="-122"/>
              </a:rPr>
              <a:t>品类补充厨卫电</a:t>
            </a:r>
            <a:endParaRPr lang="zh-CN" altLang="en-US" sz="2400" b="1">
              <a:solidFill>
                <a:srgbClr val="FF8200"/>
              </a:solidFill>
              <a:latin typeface="Arial" panose="020B0604020202090204" pitchFamily="34" charset="0"/>
              <a:ea typeface="汉仪粗简黑简" panose="00020600040101010101" charset="-122"/>
            </a:endParaRPr>
          </a:p>
        </p:txBody>
      </p:sp>
      <p:sp>
        <p:nvSpPr>
          <p:cNvPr id="40964" name="文本框 18"/>
          <p:cNvSpPr txBox="1"/>
          <p:nvPr/>
        </p:nvSpPr>
        <p:spPr>
          <a:xfrm>
            <a:off x="3568700" y="3442335"/>
            <a:ext cx="1944688" cy="337185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r>
              <a:rPr lang="zh-CN" altLang="en-US" sz="1600" b="1">
                <a:solidFill>
                  <a:srgbClr val="FF8200"/>
                </a:solidFill>
                <a:latin typeface="Arial" panose="020B0604020202090204" pitchFamily="34" charset="0"/>
                <a:ea typeface="汉仪粗简黑简" panose="00020600040101010101" charset="-122"/>
              </a:rPr>
              <a:t>以品类补充为主</a:t>
            </a:r>
            <a:endParaRPr lang="zh-CN" altLang="en-US" sz="1600" b="1">
              <a:solidFill>
                <a:srgbClr val="FF8200"/>
              </a:solidFill>
              <a:latin typeface="Arial" panose="020B0604020202090204" pitchFamily="34" charset="0"/>
              <a:ea typeface="汉仪粗简黑简" panose="00020600040101010101" charset="-122"/>
            </a:endParaRPr>
          </a:p>
        </p:txBody>
      </p:sp>
      <p:sp>
        <p:nvSpPr>
          <p:cNvPr id="40965" name="文本框 18"/>
          <p:cNvSpPr txBox="1"/>
          <p:nvPr/>
        </p:nvSpPr>
        <p:spPr>
          <a:xfrm>
            <a:off x="6242050" y="3442335"/>
            <a:ext cx="1609725" cy="337185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r>
              <a:rPr lang="zh-CN" altLang="en-US" sz="1600" b="1">
                <a:solidFill>
                  <a:srgbClr val="FF8200"/>
                </a:solidFill>
                <a:latin typeface="Arial" panose="020B0604020202090204" pitchFamily="34" charset="0"/>
                <a:ea typeface="汉仪粗简黑简" panose="00020600040101010101" charset="-122"/>
              </a:rPr>
              <a:t>以区域陈列为主</a:t>
            </a:r>
            <a:endParaRPr lang="zh-CN" altLang="en-US" sz="1600" b="1">
              <a:solidFill>
                <a:srgbClr val="FF8200"/>
              </a:solidFill>
              <a:latin typeface="Arial" panose="020B0604020202090204" pitchFamily="34" charset="0"/>
              <a:ea typeface="汉仪粗简黑简" panose="00020600040101010101" charset="-122"/>
            </a:endParaRPr>
          </a:p>
        </p:txBody>
      </p:sp>
      <p:sp>
        <p:nvSpPr>
          <p:cNvPr id="40966" name="文本框 18"/>
          <p:cNvSpPr txBox="1"/>
          <p:nvPr/>
        </p:nvSpPr>
        <p:spPr>
          <a:xfrm>
            <a:off x="919163" y="3691573"/>
            <a:ext cx="2159000" cy="598805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pPr>
              <a:lnSpc>
                <a:spcPct val="150000"/>
              </a:lnSpc>
              <a:buSzTx/>
            </a:pPr>
            <a:r>
              <a:rPr lang="zh-CN" altLang="en-US" sz="110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90204" pitchFamily="34" charset="0"/>
                <a:ea typeface="汉仪粗简黑简" panose="00020600040101010101" charset="-122"/>
              </a:rPr>
              <a:t>聚焦二线以下城市避开大品牌的市场挤压</a:t>
            </a:r>
            <a:endParaRPr lang="zh-CN" altLang="en-US" sz="1100">
              <a:solidFill>
                <a:schemeClr val="tx1">
                  <a:lumMod val="75000"/>
                  <a:lumOff val="25000"/>
                </a:schemeClr>
              </a:solidFill>
              <a:latin typeface="Arial" panose="020B0604020202090204" pitchFamily="34" charset="0"/>
              <a:ea typeface="汉仪粗简黑简" panose="00020600040101010101" charset="-122"/>
            </a:endParaRPr>
          </a:p>
        </p:txBody>
      </p:sp>
      <p:sp>
        <p:nvSpPr>
          <p:cNvPr id="40967" name="文本框 18"/>
          <p:cNvSpPr txBox="1"/>
          <p:nvPr/>
        </p:nvSpPr>
        <p:spPr>
          <a:xfrm>
            <a:off x="3576638" y="3691573"/>
            <a:ext cx="2159000" cy="852805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pPr>
              <a:lnSpc>
                <a:spcPct val="150000"/>
              </a:lnSpc>
              <a:buSzTx/>
            </a:pPr>
            <a:r>
              <a:rPr lang="zh-CN" altLang="en-US" sz="110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90204" pitchFamily="34" charset="0"/>
                <a:ea typeface="汉仪粗简黑简" panose="00020600040101010101" charset="-122"/>
              </a:rPr>
              <a:t>以尚未推出净水器的一、二线厨电、厨卫品牌专卖店为目标，寻求品类补充合作</a:t>
            </a:r>
            <a:endParaRPr lang="zh-CN" altLang="en-US" sz="1100">
              <a:solidFill>
                <a:schemeClr val="tx1">
                  <a:lumMod val="75000"/>
                  <a:lumOff val="25000"/>
                </a:schemeClr>
              </a:solidFill>
              <a:latin typeface="Arial" panose="020B0604020202090204" pitchFamily="34" charset="0"/>
              <a:ea typeface="汉仪粗简黑简" panose="00020600040101010101" charset="-122"/>
            </a:endParaRPr>
          </a:p>
        </p:txBody>
      </p:sp>
      <p:sp>
        <p:nvSpPr>
          <p:cNvPr id="40968" name="文本框 18"/>
          <p:cNvSpPr txBox="1"/>
          <p:nvPr/>
        </p:nvSpPr>
        <p:spPr>
          <a:xfrm>
            <a:off x="6242050" y="3691573"/>
            <a:ext cx="2160588" cy="852805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pPr>
              <a:lnSpc>
                <a:spcPct val="150000"/>
              </a:lnSpc>
              <a:buSzTx/>
            </a:pPr>
            <a:r>
              <a:rPr lang="zh-CN" altLang="en-US" sz="110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90204" pitchFamily="34" charset="0"/>
                <a:ea typeface="汉仪粗简黑简" panose="00020600040101010101" charset="-122"/>
              </a:rPr>
              <a:t>在一、二线厨电、厨卫品牌的专卖店里导入三迪的区域陈列标准，拓展终端数量</a:t>
            </a:r>
            <a:endParaRPr lang="zh-CN" altLang="en-US" sz="1100">
              <a:solidFill>
                <a:schemeClr val="tx1">
                  <a:lumMod val="75000"/>
                  <a:lumOff val="25000"/>
                </a:schemeClr>
              </a:solidFill>
              <a:latin typeface="Arial" panose="020B0604020202090204" pitchFamily="34" charset="0"/>
              <a:ea typeface="汉仪粗简黑简" panose="00020600040101010101" charset="-122"/>
            </a:endParaRPr>
          </a:p>
        </p:txBody>
      </p:sp>
      <p:grpSp>
        <p:nvGrpSpPr>
          <p:cNvPr id="55" name="PA-electronics-devices_air-purifier-32294"/>
          <p:cNvGrpSpPr>
            <a:grpSpLocks noChangeAspect="1"/>
          </p:cNvGrpSpPr>
          <p:nvPr>
            <p:custDataLst>
              <p:tags r:id="rId1"/>
            </p:custDataLst>
          </p:nvPr>
        </p:nvGrpSpPr>
        <p:grpSpPr>
          <a:xfrm>
            <a:off x="4081104" y="2404704"/>
            <a:ext cx="1007145" cy="914174"/>
            <a:chOff x="3645" y="1983"/>
            <a:chExt cx="390" cy="354"/>
          </a:xfrm>
          <a:solidFill>
            <a:srgbClr val="FF8200"/>
          </a:solidFill>
        </p:grpSpPr>
        <p:sp>
          <p:nvSpPr>
            <p:cNvPr id="56" name="PA-任意多边形 57"/>
            <p:cNvSpPr/>
            <p:nvPr/>
          </p:nvSpPr>
          <p:spPr bwMode="auto">
            <a:xfrm>
              <a:off x="3797" y="1983"/>
              <a:ext cx="86" cy="122"/>
            </a:xfrm>
            <a:custGeom>
              <a:avLst/>
              <a:gdLst>
                <a:gd name="T0" fmla="*/ 208 w 224"/>
                <a:gd name="T1" fmla="*/ 320 h 320"/>
                <a:gd name="T2" fmla="*/ 16 w 224"/>
                <a:gd name="T3" fmla="*/ 320 h 320"/>
                <a:gd name="T4" fmla="*/ 0 w 224"/>
                <a:gd name="T5" fmla="*/ 304 h 320"/>
                <a:gd name="T6" fmla="*/ 0 w 224"/>
                <a:gd name="T7" fmla="*/ 16 h 320"/>
                <a:gd name="T8" fmla="*/ 16 w 224"/>
                <a:gd name="T9" fmla="*/ 0 h 320"/>
                <a:gd name="T10" fmla="*/ 32 w 224"/>
                <a:gd name="T11" fmla="*/ 16 h 320"/>
                <a:gd name="T12" fmla="*/ 32 w 224"/>
                <a:gd name="T13" fmla="*/ 288 h 320"/>
                <a:gd name="T14" fmla="*/ 192 w 224"/>
                <a:gd name="T15" fmla="*/ 288 h 320"/>
                <a:gd name="T16" fmla="*/ 192 w 224"/>
                <a:gd name="T17" fmla="*/ 16 h 320"/>
                <a:gd name="T18" fmla="*/ 208 w 224"/>
                <a:gd name="T19" fmla="*/ 0 h 320"/>
                <a:gd name="T20" fmla="*/ 224 w 224"/>
                <a:gd name="T21" fmla="*/ 16 h 320"/>
                <a:gd name="T22" fmla="*/ 224 w 224"/>
                <a:gd name="T23" fmla="*/ 304 h 320"/>
                <a:gd name="T24" fmla="*/ 208 w 224"/>
                <a:gd name="T25" fmla="*/ 320 h 3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24" h="320">
                  <a:moveTo>
                    <a:pt x="208" y="320"/>
                  </a:moveTo>
                  <a:lnTo>
                    <a:pt x="16" y="320"/>
                  </a:lnTo>
                  <a:cubicBezTo>
                    <a:pt x="8" y="320"/>
                    <a:pt x="0" y="313"/>
                    <a:pt x="0" y="304"/>
                  </a:cubicBezTo>
                  <a:lnTo>
                    <a:pt x="0" y="16"/>
                  </a:lnTo>
                  <a:cubicBezTo>
                    <a:pt x="0" y="8"/>
                    <a:pt x="8" y="0"/>
                    <a:pt x="16" y="0"/>
                  </a:cubicBezTo>
                  <a:cubicBezTo>
                    <a:pt x="25" y="0"/>
                    <a:pt x="32" y="8"/>
                    <a:pt x="32" y="16"/>
                  </a:cubicBezTo>
                  <a:lnTo>
                    <a:pt x="32" y="288"/>
                  </a:lnTo>
                  <a:lnTo>
                    <a:pt x="192" y="288"/>
                  </a:lnTo>
                  <a:lnTo>
                    <a:pt x="192" y="16"/>
                  </a:lnTo>
                  <a:cubicBezTo>
                    <a:pt x="192" y="8"/>
                    <a:pt x="200" y="0"/>
                    <a:pt x="208" y="0"/>
                  </a:cubicBezTo>
                  <a:cubicBezTo>
                    <a:pt x="217" y="0"/>
                    <a:pt x="224" y="8"/>
                    <a:pt x="224" y="16"/>
                  </a:cubicBezTo>
                  <a:lnTo>
                    <a:pt x="224" y="304"/>
                  </a:lnTo>
                  <a:cubicBezTo>
                    <a:pt x="224" y="313"/>
                    <a:pt x="217" y="320"/>
                    <a:pt x="208" y="32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</a14:hiddenLine>
              </a:ext>
            </a:extLst>
          </p:spPr>
          <p:txBody>
            <a:bodyPr lIns="68580" tIns="34290" rIns="68580" bIns="34290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35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57" name="PA-任意多边形 58"/>
            <p:cNvSpPr>
              <a:spLocks noEditPoints="1"/>
            </p:cNvSpPr>
            <p:nvPr/>
          </p:nvSpPr>
          <p:spPr bwMode="auto">
            <a:xfrm>
              <a:off x="3694" y="2093"/>
              <a:ext cx="293" cy="85"/>
            </a:xfrm>
            <a:custGeom>
              <a:avLst/>
              <a:gdLst>
                <a:gd name="T0" fmla="*/ 753 w 769"/>
                <a:gd name="T1" fmla="*/ 224 h 224"/>
                <a:gd name="T2" fmla="*/ 752 w 769"/>
                <a:gd name="T3" fmla="*/ 224 h 224"/>
                <a:gd name="T4" fmla="*/ 16 w 769"/>
                <a:gd name="T5" fmla="*/ 224 h 224"/>
                <a:gd name="T6" fmla="*/ 4 w 769"/>
                <a:gd name="T7" fmla="*/ 218 h 224"/>
                <a:gd name="T8" fmla="*/ 1 w 769"/>
                <a:gd name="T9" fmla="*/ 205 h 224"/>
                <a:gd name="T10" fmla="*/ 43 w 769"/>
                <a:gd name="T11" fmla="*/ 37 h 224"/>
                <a:gd name="T12" fmla="*/ 89 w 769"/>
                <a:gd name="T13" fmla="*/ 0 h 224"/>
                <a:gd name="T14" fmla="*/ 679 w 769"/>
                <a:gd name="T15" fmla="*/ 0 h 224"/>
                <a:gd name="T16" fmla="*/ 726 w 769"/>
                <a:gd name="T17" fmla="*/ 37 h 224"/>
                <a:gd name="T18" fmla="*/ 767 w 769"/>
                <a:gd name="T19" fmla="*/ 202 h 224"/>
                <a:gd name="T20" fmla="*/ 769 w 769"/>
                <a:gd name="T21" fmla="*/ 208 h 224"/>
                <a:gd name="T22" fmla="*/ 753 w 769"/>
                <a:gd name="T23" fmla="*/ 224 h 224"/>
                <a:gd name="T24" fmla="*/ 37 w 769"/>
                <a:gd name="T25" fmla="*/ 192 h 224"/>
                <a:gd name="T26" fmla="*/ 732 w 769"/>
                <a:gd name="T27" fmla="*/ 192 h 224"/>
                <a:gd name="T28" fmla="*/ 695 w 769"/>
                <a:gd name="T29" fmla="*/ 45 h 224"/>
                <a:gd name="T30" fmla="*/ 679 w 769"/>
                <a:gd name="T31" fmla="*/ 32 h 224"/>
                <a:gd name="T32" fmla="*/ 89 w 769"/>
                <a:gd name="T33" fmla="*/ 32 h 224"/>
                <a:gd name="T34" fmla="*/ 74 w 769"/>
                <a:gd name="T35" fmla="*/ 45 h 224"/>
                <a:gd name="T36" fmla="*/ 37 w 769"/>
                <a:gd name="T37" fmla="*/ 192 h 2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769" h="224">
                  <a:moveTo>
                    <a:pt x="753" y="224"/>
                  </a:moveTo>
                  <a:cubicBezTo>
                    <a:pt x="753" y="224"/>
                    <a:pt x="753" y="224"/>
                    <a:pt x="752" y="224"/>
                  </a:cubicBezTo>
                  <a:lnTo>
                    <a:pt x="16" y="224"/>
                  </a:lnTo>
                  <a:cubicBezTo>
                    <a:pt x="12" y="224"/>
                    <a:pt x="7" y="222"/>
                    <a:pt x="4" y="218"/>
                  </a:cubicBezTo>
                  <a:cubicBezTo>
                    <a:pt x="1" y="214"/>
                    <a:pt x="0" y="209"/>
                    <a:pt x="1" y="205"/>
                  </a:cubicBezTo>
                  <a:lnTo>
                    <a:pt x="43" y="37"/>
                  </a:lnTo>
                  <a:cubicBezTo>
                    <a:pt x="48" y="15"/>
                    <a:pt x="67" y="0"/>
                    <a:pt x="89" y="0"/>
                  </a:cubicBezTo>
                  <a:lnTo>
                    <a:pt x="679" y="0"/>
                  </a:lnTo>
                  <a:cubicBezTo>
                    <a:pt x="702" y="0"/>
                    <a:pt x="721" y="15"/>
                    <a:pt x="726" y="37"/>
                  </a:cubicBezTo>
                  <a:lnTo>
                    <a:pt x="767" y="202"/>
                  </a:lnTo>
                  <a:cubicBezTo>
                    <a:pt x="768" y="204"/>
                    <a:pt x="769" y="206"/>
                    <a:pt x="769" y="208"/>
                  </a:cubicBezTo>
                  <a:cubicBezTo>
                    <a:pt x="769" y="217"/>
                    <a:pt x="762" y="224"/>
                    <a:pt x="753" y="224"/>
                  </a:cubicBezTo>
                  <a:close/>
                  <a:moveTo>
                    <a:pt x="37" y="192"/>
                  </a:moveTo>
                  <a:lnTo>
                    <a:pt x="732" y="192"/>
                  </a:lnTo>
                  <a:lnTo>
                    <a:pt x="695" y="45"/>
                  </a:lnTo>
                  <a:cubicBezTo>
                    <a:pt x="693" y="37"/>
                    <a:pt x="687" y="32"/>
                    <a:pt x="679" y="32"/>
                  </a:cubicBezTo>
                  <a:lnTo>
                    <a:pt x="89" y="32"/>
                  </a:lnTo>
                  <a:cubicBezTo>
                    <a:pt x="82" y="32"/>
                    <a:pt x="76" y="37"/>
                    <a:pt x="74" y="45"/>
                  </a:cubicBezTo>
                  <a:lnTo>
                    <a:pt x="37" y="192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</a14:hiddenLine>
              </a:ext>
            </a:extLst>
          </p:spPr>
          <p:txBody>
            <a:bodyPr lIns="68580" tIns="34290" rIns="68580" bIns="34290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35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58" name="PA-任意多边形 59"/>
            <p:cNvSpPr>
              <a:spLocks noEditPoints="1"/>
            </p:cNvSpPr>
            <p:nvPr/>
          </p:nvSpPr>
          <p:spPr bwMode="auto">
            <a:xfrm>
              <a:off x="3645" y="2166"/>
              <a:ext cx="390" cy="86"/>
            </a:xfrm>
            <a:custGeom>
              <a:avLst/>
              <a:gdLst>
                <a:gd name="T0" fmla="*/ 976 w 1024"/>
                <a:gd name="T1" fmla="*/ 224 h 224"/>
                <a:gd name="T2" fmla="*/ 48 w 1024"/>
                <a:gd name="T3" fmla="*/ 224 h 224"/>
                <a:gd name="T4" fmla="*/ 0 w 1024"/>
                <a:gd name="T5" fmla="*/ 176 h 224"/>
                <a:gd name="T6" fmla="*/ 0 w 1024"/>
                <a:gd name="T7" fmla="*/ 48 h 224"/>
                <a:gd name="T8" fmla="*/ 48 w 1024"/>
                <a:gd name="T9" fmla="*/ 0 h 224"/>
                <a:gd name="T10" fmla="*/ 976 w 1024"/>
                <a:gd name="T11" fmla="*/ 0 h 224"/>
                <a:gd name="T12" fmla="*/ 1024 w 1024"/>
                <a:gd name="T13" fmla="*/ 48 h 224"/>
                <a:gd name="T14" fmla="*/ 1024 w 1024"/>
                <a:gd name="T15" fmla="*/ 176 h 224"/>
                <a:gd name="T16" fmla="*/ 976 w 1024"/>
                <a:gd name="T17" fmla="*/ 224 h 224"/>
                <a:gd name="T18" fmla="*/ 48 w 1024"/>
                <a:gd name="T19" fmla="*/ 32 h 224"/>
                <a:gd name="T20" fmla="*/ 32 w 1024"/>
                <a:gd name="T21" fmla="*/ 48 h 224"/>
                <a:gd name="T22" fmla="*/ 32 w 1024"/>
                <a:gd name="T23" fmla="*/ 176 h 224"/>
                <a:gd name="T24" fmla="*/ 48 w 1024"/>
                <a:gd name="T25" fmla="*/ 192 h 224"/>
                <a:gd name="T26" fmla="*/ 976 w 1024"/>
                <a:gd name="T27" fmla="*/ 192 h 224"/>
                <a:gd name="T28" fmla="*/ 992 w 1024"/>
                <a:gd name="T29" fmla="*/ 176 h 224"/>
                <a:gd name="T30" fmla="*/ 992 w 1024"/>
                <a:gd name="T31" fmla="*/ 48 h 224"/>
                <a:gd name="T32" fmla="*/ 976 w 1024"/>
                <a:gd name="T33" fmla="*/ 32 h 224"/>
                <a:gd name="T34" fmla="*/ 48 w 1024"/>
                <a:gd name="T35" fmla="*/ 32 h 2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024" h="224">
                  <a:moveTo>
                    <a:pt x="976" y="224"/>
                  </a:moveTo>
                  <a:lnTo>
                    <a:pt x="48" y="224"/>
                  </a:lnTo>
                  <a:cubicBezTo>
                    <a:pt x="22" y="224"/>
                    <a:pt x="0" y="203"/>
                    <a:pt x="0" y="176"/>
                  </a:cubicBezTo>
                  <a:lnTo>
                    <a:pt x="0" y="48"/>
                  </a:lnTo>
                  <a:cubicBezTo>
                    <a:pt x="0" y="22"/>
                    <a:pt x="22" y="0"/>
                    <a:pt x="48" y="0"/>
                  </a:cubicBezTo>
                  <a:lnTo>
                    <a:pt x="976" y="0"/>
                  </a:lnTo>
                  <a:cubicBezTo>
                    <a:pt x="1003" y="0"/>
                    <a:pt x="1024" y="22"/>
                    <a:pt x="1024" y="48"/>
                  </a:cubicBezTo>
                  <a:lnTo>
                    <a:pt x="1024" y="176"/>
                  </a:lnTo>
                  <a:cubicBezTo>
                    <a:pt x="1024" y="203"/>
                    <a:pt x="1003" y="224"/>
                    <a:pt x="976" y="224"/>
                  </a:cubicBezTo>
                  <a:close/>
                  <a:moveTo>
                    <a:pt x="48" y="32"/>
                  </a:moveTo>
                  <a:cubicBezTo>
                    <a:pt x="40" y="32"/>
                    <a:pt x="32" y="40"/>
                    <a:pt x="32" y="48"/>
                  </a:cubicBezTo>
                  <a:lnTo>
                    <a:pt x="32" y="176"/>
                  </a:lnTo>
                  <a:cubicBezTo>
                    <a:pt x="32" y="185"/>
                    <a:pt x="40" y="192"/>
                    <a:pt x="48" y="192"/>
                  </a:cubicBezTo>
                  <a:lnTo>
                    <a:pt x="976" y="192"/>
                  </a:lnTo>
                  <a:cubicBezTo>
                    <a:pt x="985" y="192"/>
                    <a:pt x="992" y="185"/>
                    <a:pt x="992" y="176"/>
                  </a:cubicBezTo>
                  <a:lnTo>
                    <a:pt x="992" y="48"/>
                  </a:lnTo>
                  <a:cubicBezTo>
                    <a:pt x="992" y="40"/>
                    <a:pt x="985" y="32"/>
                    <a:pt x="976" y="32"/>
                  </a:cubicBezTo>
                  <a:lnTo>
                    <a:pt x="48" y="32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</a14:hiddenLine>
              </a:ext>
            </a:extLst>
          </p:spPr>
          <p:txBody>
            <a:bodyPr lIns="68580" tIns="34290" rIns="68580" bIns="34290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35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59" name="PA-任意多边形 60"/>
            <p:cNvSpPr/>
            <p:nvPr/>
          </p:nvSpPr>
          <p:spPr bwMode="auto">
            <a:xfrm>
              <a:off x="3843" y="2288"/>
              <a:ext cx="24" cy="49"/>
            </a:xfrm>
            <a:custGeom>
              <a:avLst/>
              <a:gdLst>
                <a:gd name="T0" fmla="*/ 26 w 64"/>
                <a:gd name="T1" fmla="*/ 129 h 129"/>
                <a:gd name="T2" fmla="*/ 16 w 64"/>
                <a:gd name="T3" fmla="*/ 125 h 129"/>
                <a:gd name="T4" fmla="*/ 0 w 64"/>
                <a:gd name="T5" fmla="*/ 92 h 129"/>
                <a:gd name="T6" fmla="*/ 16 w 64"/>
                <a:gd name="T7" fmla="*/ 59 h 129"/>
                <a:gd name="T8" fmla="*/ 28 w 64"/>
                <a:gd name="T9" fmla="*/ 48 h 129"/>
                <a:gd name="T10" fmla="*/ 32 w 64"/>
                <a:gd name="T11" fmla="*/ 39 h 129"/>
                <a:gd name="T12" fmla="*/ 28 w 64"/>
                <a:gd name="T13" fmla="*/ 29 h 129"/>
                <a:gd name="T14" fmla="*/ 27 w 64"/>
                <a:gd name="T15" fmla="*/ 7 h 129"/>
                <a:gd name="T16" fmla="*/ 49 w 64"/>
                <a:gd name="T17" fmla="*/ 5 h 129"/>
                <a:gd name="T18" fmla="*/ 64 w 64"/>
                <a:gd name="T19" fmla="*/ 39 h 129"/>
                <a:gd name="T20" fmla="*/ 49 w 64"/>
                <a:gd name="T21" fmla="*/ 72 h 129"/>
                <a:gd name="T22" fmla="*/ 37 w 64"/>
                <a:gd name="T23" fmla="*/ 83 h 129"/>
                <a:gd name="T24" fmla="*/ 32 w 64"/>
                <a:gd name="T25" fmla="*/ 92 h 129"/>
                <a:gd name="T26" fmla="*/ 37 w 64"/>
                <a:gd name="T27" fmla="*/ 102 h 129"/>
                <a:gd name="T28" fmla="*/ 38 w 64"/>
                <a:gd name="T29" fmla="*/ 124 h 129"/>
                <a:gd name="T30" fmla="*/ 26 w 64"/>
                <a:gd name="T31" fmla="*/ 129 h 1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64" h="129">
                  <a:moveTo>
                    <a:pt x="26" y="129"/>
                  </a:moveTo>
                  <a:cubicBezTo>
                    <a:pt x="23" y="129"/>
                    <a:pt x="19" y="128"/>
                    <a:pt x="16" y="125"/>
                  </a:cubicBezTo>
                  <a:cubicBezTo>
                    <a:pt x="6" y="117"/>
                    <a:pt x="0" y="105"/>
                    <a:pt x="0" y="92"/>
                  </a:cubicBezTo>
                  <a:cubicBezTo>
                    <a:pt x="0" y="79"/>
                    <a:pt x="6" y="68"/>
                    <a:pt x="16" y="59"/>
                  </a:cubicBezTo>
                  <a:lnTo>
                    <a:pt x="28" y="48"/>
                  </a:lnTo>
                  <a:cubicBezTo>
                    <a:pt x="31" y="46"/>
                    <a:pt x="32" y="42"/>
                    <a:pt x="32" y="39"/>
                  </a:cubicBezTo>
                  <a:cubicBezTo>
                    <a:pt x="32" y="35"/>
                    <a:pt x="31" y="32"/>
                    <a:pt x="28" y="29"/>
                  </a:cubicBezTo>
                  <a:cubicBezTo>
                    <a:pt x="21" y="24"/>
                    <a:pt x="21" y="13"/>
                    <a:pt x="27" y="7"/>
                  </a:cubicBezTo>
                  <a:cubicBezTo>
                    <a:pt x="32" y="0"/>
                    <a:pt x="42" y="0"/>
                    <a:pt x="49" y="5"/>
                  </a:cubicBezTo>
                  <a:cubicBezTo>
                    <a:pt x="59" y="14"/>
                    <a:pt x="64" y="26"/>
                    <a:pt x="64" y="39"/>
                  </a:cubicBezTo>
                  <a:cubicBezTo>
                    <a:pt x="64" y="51"/>
                    <a:pt x="59" y="63"/>
                    <a:pt x="49" y="72"/>
                  </a:cubicBezTo>
                  <a:lnTo>
                    <a:pt x="37" y="83"/>
                  </a:lnTo>
                  <a:cubicBezTo>
                    <a:pt x="34" y="85"/>
                    <a:pt x="32" y="89"/>
                    <a:pt x="32" y="92"/>
                  </a:cubicBezTo>
                  <a:cubicBezTo>
                    <a:pt x="32" y="96"/>
                    <a:pt x="34" y="99"/>
                    <a:pt x="37" y="102"/>
                  </a:cubicBezTo>
                  <a:cubicBezTo>
                    <a:pt x="44" y="107"/>
                    <a:pt x="44" y="117"/>
                    <a:pt x="38" y="124"/>
                  </a:cubicBezTo>
                  <a:cubicBezTo>
                    <a:pt x="35" y="128"/>
                    <a:pt x="31" y="129"/>
                    <a:pt x="26" y="129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</a14:hiddenLine>
              </a:ext>
            </a:extLst>
          </p:spPr>
          <p:txBody>
            <a:bodyPr lIns="68580" tIns="34290" rIns="68580" bIns="34290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35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60" name="PA-任意多边形 61"/>
            <p:cNvSpPr/>
            <p:nvPr/>
          </p:nvSpPr>
          <p:spPr bwMode="auto">
            <a:xfrm>
              <a:off x="3874" y="2288"/>
              <a:ext cx="24" cy="49"/>
            </a:xfrm>
            <a:custGeom>
              <a:avLst/>
              <a:gdLst>
                <a:gd name="T0" fmla="*/ 26 w 64"/>
                <a:gd name="T1" fmla="*/ 129 h 129"/>
                <a:gd name="T2" fmla="*/ 16 w 64"/>
                <a:gd name="T3" fmla="*/ 125 h 129"/>
                <a:gd name="T4" fmla="*/ 0 w 64"/>
                <a:gd name="T5" fmla="*/ 92 h 129"/>
                <a:gd name="T6" fmla="*/ 16 w 64"/>
                <a:gd name="T7" fmla="*/ 59 h 129"/>
                <a:gd name="T8" fmla="*/ 28 w 64"/>
                <a:gd name="T9" fmla="*/ 48 h 129"/>
                <a:gd name="T10" fmla="*/ 32 w 64"/>
                <a:gd name="T11" fmla="*/ 39 h 129"/>
                <a:gd name="T12" fmla="*/ 28 w 64"/>
                <a:gd name="T13" fmla="*/ 29 h 129"/>
                <a:gd name="T14" fmla="*/ 27 w 64"/>
                <a:gd name="T15" fmla="*/ 7 h 129"/>
                <a:gd name="T16" fmla="*/ 49 w 64"/>
                <a:gd name="T17" fmla="*/ 5 h 129"/>
                <a:gd name="T18" fmla="*/ 64 w 64"/>
                <a:gd name="T19" fmla="*/ 39 h 129"/>
                <a:gd name="T20" fmla="*/ 49 w 64"/>
                <a:gd name="T21" fmla="*/ 72 h 129"/>
                <a:gd name="T22" fmla="*/ 37 w 64"/>
                <a:gd name="T23" fmla="*/ 83 h 129"/>
                <a:gd name="T24" fmla="*/ 32 w 64"/>
                <a:gd name="T25" fmla="*/ 92 h 129"/>
                <a:gd name="T26" fmla="*/ 37 w 64"/>
                <a:gd name="T27" fmla="*/ 102 h 129"/>
                <a:gd name="T28" fmla="*/ 38 w 64"/>
                <a:gd name="T29" fmla="*/ 124 h 129"/>
                <a:gd name="T30" fmla="*/ 26 w 64"/>
                <a:gd name="T31" fmla="*/ 129 h 1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64" h="129">
                  <a:moveTo>
                    <a:pt x="26" y="129"/>
                  </a:moveTo>
                  <a:cubicBezTo>
                    <a:pt x="23" y="129"/>
                    <a:pt x="19" y="128"/>
                    <a:pt x="16" y="125"/>
                  </a:cubicBezTo>
                  <a:cubicBezTo>
                    <a:pt x="6" y="117"/>
                    <a:pt x="0" y="105"/>
                    <a:pt x="0" y="92"/>
                  </a:cubicBezTo>
                  <a:cubicBezTo>
                    <a:pt x="0" y="79"/>
                    <a:pt x="6" y="68"/>
                    <a:pt x="16" y="59"/>
                  </a:cubicBezTo>
                  <a:lnTo>
                    <a:pt x="28" y="48"/>
                  </a:lnTo>
                  <a:cubicBezTo>
                    <a:pt x="31" y="46"/>
                    <a:pt x="32" y="42"/>
                    <a:pt x="32" y="39"/>
                  </a:cubicBezTo>
                  <a:cubicBezTo>
                    <a:pt x="32" y="35"/>
                    <a:pt x="31" y="32"/>
                    <a:pt x="28" y="29"/>
                  </a:cubicBezTo>
                  <a:cubicBezTo>
                    <a:pt x="21" y="24"/>
                    <a:pt x="21" y="13"/>
                    <a:pt x="27" y="7"/>
                  </a:cubicBezTo>
                  <a:cubicBezTo>
                    <a:pt x="32" y="0"/>
                    <a:pt x="42" y="0"/>
                    <a:pt x="49" y="5"/>
                  </a:cubicBezTo>
                  <a:cubicBezTo>
                    <a:pt x="59" y="14"/>
                    <a:pt x="64" y="26"/>
                    <a:pt x="64" y="39"/>
                  </a:cubicBezTo>
                  <a:cubicBezTo>
                    <a:pt x="64" y="51"/>
                    <a:pt x="59" y="63"/>
                    <a:pt x="49" y="72"/>
                  </a:cubicBezTo>
                  <a:lnTo>
                    <a:pt x="37" y="83"/>
                  </a:lnTo>
                  <a:cubicBezTo>
                    <a:pt x="34" y="85"/>
                    <a:pt x="32" y="89"/>
                    <a:pt x="32" y="92"/>
                  </a:cubicBezTo>
                  <a:cubicBezTo>
                    <a:pt x="32" y="96"/>
                    <a:pt x="34" y="99"/>
                    <a:pt x="37" y="102"/>
                  </a:cubicBezTo>
                  <a:cubicBezTo>
                    <a:pt x="44" y="107"/>
                    <a:pt x="44" y="117"/>
                    <a:pt x="38" y="124"/>
                  </a:cubicBezTo>
                  <a:cubicBezTo>
                    <a:pt x="35" y="128"/>
                    <a:pt x="31" y="129"/>
                    <a:pt x="26" y="129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</a14:hiddenLine>
              </a:ext>
            </a:extLst>
          </p:spPr>
          <p:txBody>
            <a:bodyPr lIns="68580" tIns="34290" rIns="68580" bIns="34290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35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61" name="PA-任意多边形 62"/>
            <p:cNvSpPr/>
            <p:nvPr/>
          </p:nvSpPr>
          <p:spPr bwMode="auto">
            <a:xfrm>
              <a:off x="3904" y="2288"/>
              <a:ext cx="24" cy="49"/>
            </a:xfrm>
            <a:custGeom>
              <a:avLst/>
              <a:gdLst>
                <a:gd name="T0" fmla="*/ 26 w 64"/>
                <a:gd name="T1" fmla="*/ 129 h 129"/>
                <a:gd name="T2" fmla="*/ 16 w 64"/>
                <a:gd name="T3" fmla="*/ 125 h 129"/>
                <a:gd name="T4" fmla="*/ 0 w 64"/>
                <a:gd name="T5" fmla="*/ 92 h 129"/>
                <a:gd name="T6" fmla="*/ 16 w 64"/>
                <a:gd name="T7" fmla="*/ 59 h 129"/>
                <a:gd name="T8" fmla="*/ 28 w 64"/>
                <a:gd name="T9" fmla="*/ 48 h 129"/>
                <a:gd name="T10" fmla="*/ 32 w 64"/>
                <a:gd name="T11" fmla="*/ 39 h 129"/>
                <a:gd name="T12" fmla="*/ 28 w 64"/>
                <a:gd name="T13" fmla="*/ 29 h 129"/>
                <a:gd name="T14" fmla="*/ 27 w 64"/>
                <a:gd name="T15" fmla="*/ 7 h 129"/>
                <a:gd name="T16" fmla="*/ 49 w 64"/>
                <a:gd name="T17" fmla="*/ 5 h 129"/>
                <a:gd name="T18" fmla="*/ 64 w 64"/>
                <a:gd name="T19" fmla="*/ 39 h 129"/>
                <a:gd name="T20" fmla="*/ 49 w 64"/>
                <a:gd name="T21" fmla="*/ 72 h 129"/>
                <a:gd name="T22" fmla="*/ 37 w 64"/>
                <a:gd name="T23" fmla="*/ 83 h 129"/>
                <a:gd name="T24" fmla="*/ 32 w 64"/>
                <a:gd name="T25" fmla="*/ 92 h 129"/>
                <a:gd name="T26" fmla="*/ 37 w 64"/>
                <a:gd name="T27" fmla="*/ 102 h 129"/>
                <a:gd name="T28" fmla="*/ 38 w 64"/>
                <a:gd name="T29" fmla="*/ 124 h 129"/>
                <a:gd name="T30" fmla="*/ 26 w 64"/>
                <a:gd name="T31" fmla="*/ 129 h 1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64" h="129">
                  <a:moveTo>
                    <a:pt x="26" y="129"/>
                  </a:moveTo>
                  <a:cubicBezTo>
                    <a:pt x="23" y="129"/>
                    <a:pt x="19" y="128"/>
                    <a:pt x="16" y="125"/>
                  </a:cubicBezTo>
                  <a:cubicBezTo>
                    <a:pt x="6" y="117"/>
                    <a:pt x="0" y="105"/>
                    <a:pt x="0" y="92"/>
                  </a:cubicBezTo>
                  <a:cubicBezTo>
                    <a:pt x="0" y="79"/>
                    <a:pt x="6" y="68"/>
                    <a:pt x="16" y="59"/>
                  </a:cubicBezTo>
                  <a:lnTo>
                    <a:pt x="28" y="48"/>
                  </a:lnTo>
                  <a:cubicBezTo>
                    <a:pt x="31" y="46"/>
                    <a:pt x="32" y="42"/>
                    <a:pt x="32" y="39"/>
                  </a:cubicBezTo>
                  <a:cubicBezTo>
                    <a:pt x="32" y="35"/>
                    <a:pt x="31" y="32"/>
                    <a:pt x="28" y="29"/>
                  </a:cubicBezTo>
                  <a:cubicBezTo>
                    <a:pt x="21" y="24"/>
                    <a:pt x="21" y="13"/>
                    <a:pt x="27" y="7"/>
                  </a:cubicBezTo>
                  <a:cubicBezTo>
                    <a:pt x="32" y="0"/>
                    <a:pt x="42" y="0"/>
                    <a:pt x="49" y="5"/>
                  </a:cubicBezTo>
                  <a:cubicBezTo>
                    <a:pt x="59" y="14"/>
                    <a:pt x="64" y="26"/>
                    <a:pt x="64" y="39"/>
                  </a:cubicBezTo>
                  <a:cubicBezTo>
                    <a:pt x="64" y="51"/>
                    <a:pt x="59" y="63"/>
                    <a:pt x="49" y="72"/>
                  </a:cubicBezTo>
                  <a:lnTo>
                    <a:pt x="37" y="83"/>
                  </a:lnTo>
                  <a:cubicBezTo>
                    <a:pt x="34" y="85"/>
                    <a:pt x="32" y="89"/>
                    <a:pt x="32" y="92"/>
                  </a:cubicBezTo>
                  <a:cubicBezTo>
                    <a:pt x="32" y="96"/>
                    <a:pt x="34" y="99"/>
                    <a:pt x="37" y="102"/>
                  </a:cubicBezTo>
                  <a:cubicBezTo>
                    <a:pt x="44" y="107"/>
                    <a:pt x="44" y="117"/>
                    <a:pt x="38" y="124"/>
                  </a:cubicBezTo>
                  <a:cubicBezTo>
                    <a:pt x="35" y="128"/>
                    <a:pt x="31" y="129"/>
                    <a:pt x="26" y="129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</a14:hiddenLine>
              </a:ext>
            </a:extLst>
          </p:spPr>
          <p:txBody>
            <a:bodyPr lIns="68580" tIns="34290" rIns="68580" bIns="34290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35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62" name="PA-任意多边形 63"/>
            <p:cNvSpPr/>
            <p:nvPr/>
          </p:nvSpPr>
          <p:spPr bwMode="auto">
            <a:xfrm>
              <a:off x="3752" y="2288"/>
              <a:ext cx="24" cy="49"/>
            </a:xfrm>
            <a:custGeom>
              <a:avLst/>
              <a:gdLst>
                <a:gd name="T0" fmla="*/ 26 w 64"/>
                <a:gd name="T1" fmla="*/ 129 h 129"/>
                <a:gd name="T2" fmla="*/ 16 w 64"/>
                <a:gd name="T3" fmla="*/ 125 h 129"/>
                <a:gd name="T4" fmla="*/ 0 w 64"/>
                <a:gd name="T5" fmla="*/ 92 h 129"/>
                <a:gd name="T6" fmla="*/ 16 w 64"/>
                <a:gd name="T7" fmla="*/ 59 h 129"/>
                <a:gd name="T8" fmla="*/ 28 w 64"/>
                <a:gd name="T9" fmla="*/ 48 h 129"/>
                <a:gd name="T10" fmla="*/ 32 w 64"/>
                <a:gd name="T11" fmla="*/ 39 h 129"/>
                <a:gd name="T12" fmla="*/ 28 w 64"/>
                <a:gd name="T13" fmla="*/ 29 h 129"/>
                <a:gd name="T14" fmla="*/ 27 w 64"/>
                <a:gd name="T15" fmla="*/ 7 h 129"/>
                <a:gd name="T16" fmla="*/ 49 w 64"/>
                <a:gd name="T17" fmla="*/ 5 h 129"/>
                <a:gd name="T18" fmla="*/ 64 w 64"/>
                <a:gd name="T19" fmla="*/ 39 h 129"/>
                <a:gd name="T20" fmla="*/ 49 w 64"/>
                <a:gd name="T21" fmla="*/ 72 h 129"/>
                <a:gd name="T22" fmla="*/ 37 w 64"/>
                <a:gd name="T23" fmla="*/ 83 h 129"/>
                <a:gd name="T24" fmla="*/ 32 w 64"/>
                <a:gd name="T25" fmla="*/ 92 h 129"/>
                <a:gd name="T26" fmla="*/ 37 w 64"/>
                <a:gd name="T27" fmla="*/ 102 h 129"/>
                <a:gd name="T28" fmla="*/ 38 w 64"/>
                <a:gd name="T29" fmla="*/ 124 h 129"/>
                <a:gd name="T30" fmla="*/ 26 w 64"/>
                <a:gd name="T31" fmla="*/ 129 h 1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64" h="129">
                  <a:moveTo>
                    <a:pt x="26" y="129"/>
                  </a:moveTo>
                  <a:cubicBezTo>
                    <a:pt x="23" y="129"/>
                    <a:pt x="19" y="128"/>
                    <a:pt x="16" y="125"/>
                  </a:cubicBezTo>
                  <a:cubicBezTo>
                    <a:pt x="6" y="117"/>
                    <a:pt x="0" y="105"/>
                    <a:pt x="0" y="92"/>
                  </a:cubicBezTo>
                  <a:cubicBezTo>
                    <a:pt x="0" y="79"/>
                    <a:pt x="6" y="68"/>
                    <a:pt x="16" y="59"/>
                  </a:cubicBezTo>
                  <a:lnTo>
                    <a:pt x="28" y="48"/>
                  </a:lnTo>
                  <a:cubicBezTo>
                    <a:pt x="31" y="46"/>
                    <a:pt x="32" y="42"/>
                    <a:pt x="32" y="39"/>
                  </a:cubicBezTo>
                  <a:cubicBezTo>
                    <a:pt x="32" y="35"/>
                    <a:pt x="31" y="32"/>
                    <a:pt x="28" y="29"/>
                  </a:cubicBezTo>
                  <a:cubicBezTo>
                    <a:pt x="21" y="24"/>
                    <a:pt x="21" y="13"/>
                    <a:pt x="27" y="7"/>
                  </a:cubicBezTo>
                  <a:cubicBezTo>
                    <a:pt x="32" y="0"/>
                    <a:pt x="42" y="0"/>
                    <a:pt x="49" y="5"/>
                  </a:cubicBezTo>
                  <a:cubicBezTo>
                    <a:pt x="59" y="14"/>
                    <a:pt x="64" y="26"/>
                    <a:pt x="64" y="39"/>
                  </a:cubicBezTo>
                  <a:cubicBezTo>
                    <a:pt x="64" y="51"/>
                    <a:pt x="59" y="63"/>
                    <a:pt x="49" y="72"/>
                  </a:cubicBezTo>
                  <a:lnTo>
                    <a:pt x="37" y="83"/>
                  </a:lnTo>
                  <a:cubicBezTo>
                    <a:pt x="34" y="85"/>
                    <a:pt x="32" y="89"/>
                    <a:pt x="32" y="92"/>
                  </a:cubicBezTo>
                  <a:cubicBezTo>
                    <a:pt x="32" y="96"/>
                    <a:pt x="34" y="99"/>
                    <a:pt x="37" y="102"/>
                  </a:cubicBezTo>
                  <a:cubicBezTo>
                    <a:pt x="44" y="107"/>
                    <a:pt x="44" y="117"/>
                    <a:pt x="38" y="124"/>
                  </a:cubicBezTo>
                  <a:cubicBezTo>
                    <a:pt x="35" y="128"/>
                    <a:pt x="31" y="129"/>
                    <a:pt x="26" y="129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</a14:hiddenLine>
              </a:ext>
            </a:extLst>
          </p:spPr>
          <p:txBody>
            <a:bodyPr lIns="68580" tIns="34290" rIns="68580" bIns="34290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35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63" name="PA-任意多边形 64"/>
            <p:cNvSpPr/>
            <p:nvPr/>
          </p:nvSpPr>
          <p:spPr bwMode="auto">
            <a:xfrm>
              <a:off x="3782" y="2288"/>
              <a:ext cx="25" cy="49"/>
            </a:xfrm>
            <a:custGeom>
              <a:avLst/>
              <a:gdLst>
                <a:gd name="T0" fmla="*/ 26 w 64"/>
                <a:gd name="T1" fmla="*/ 129 h 129"/>
                <a:gd name="T2" fmla="*/ 16 w 64"/>
                <a:gd name="T3" fmla="*/ 125 h 129"/>
                <a:gd name="T4" fmla="*/ 0 w 64"/>
                <a:gd name="T5" fmla="*/ 92 h 129"/>
                <a:gd name="T6" fmla="*/ 16 w 64"/>
                <a:gd name="T7" fmla="*/ 59 h 129"/>
                <a:gd name="T8" fmla="*/ 28 w 64"/>
                <a:gd name="T9" fmla="*/ 48 h 129"/>
                <a:gd name="T10" fmla="*/ 32 w 64"/>
                <a:gd name="T11" fmla="*/ 39 h 129"/>
                <a:gd name="T12" fmla="*/ 28 w 64"/>
                <a:gd name="T13" fmla="*/ 29 h 129"/>
                <a:gd name="T14" fmla="*/ 27 w 64"/>
                <a:gd name="T15" fmla="*/ 7 h 129"/>
                <a:gd name="T16" fmla="*/ 49 w 64"/>
                <a:gd name="T17" fmla="*/ 5 h 129"/>
                <a:gd name="T18" fmla="*/ 64 w 64"/>
                <a:gd name="T19" fmla="*/ 39 h 129"/>
                <a:gd name="T20" fmla="*/ 49 w 64"/>
                <a:gd name="T21" fmla="*/ 72 h 129"/>
                <a:gd name="T22" fmla="*/ 37 w 64"/>
                <a:gd name="T23" fmla="*/ 83 h 129"/>
                <a:gd name="T24" fmla="*/ 32 w 64"/>
                <a:gd name="T25" fmla="*/ 92 h 129"/>
                <a:gd name="T26" fmla="*/ 37 w 64"/>
                <a:gd name="T27" fmla="*/ 102 h 129"/>
                <a:gd name="T28" fmla="*/ 38 w 64"/>
                <a:gd name="T29" fmla="*/ 124 h 129"/>
                <a:gd name="T30" fmla="*/ 26 w 64"/>
                <a:gd name="T31" fmla="*/ 129 h 1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64" h="129">
                  <a:moveTo>
                    <a:pt x="26" y="129"/>
                  </a:moveTo>
                  <a:cubicBezTo>
                    <a:pt x="23" y="129"/>
                    <a:pt x="19" y="128"/>
                    <a:pt x="16" y="125"/>
                  </a:cubicBezTo>
                  <a:cubicBezTo>
                    <a:pt x="6" y="117"/>
                    <a:pt x="0" y="105"/>
                    <a:pt x="0" y="92"/>
                  </a:cubicBezTo>
                  <a:cubicBezTo>
                    <a:pt x="0" y="79"/>
                    <a:pt x="6" y="68"/>
                    <a:pt x="16" y="59"/>
                  </a:cubicBezTo>
                  <a:lnTo>
                    <a:pt x="28" y="48"/>
                  </a:lnTo>
                  <a:cubicBezTo>
                    <a:pt x="31" y="46"/>
                    <a:pt x="32" y="42"/>
                    <a:pt x="32" y="39"/>
                  </a:cubicBezTo>
                  <a:cubicBezTo>
                    <a:pt x="32" y="35"/>
                    <a:pt x="31" y="32"/>
                    <a:pt x="28" y="29"/>
                  </a:cubicBezTo>
                  <a:cubicBezTo>
                    <a:pt x="21" y="24"/>
                    <a:pt x="21" y="13"/>
                    <a:pt x="27" y="7"/>
                  </a:cubicBezTo>
                  <a:cubicBezTo>
                    <a:pt x="32" y="0"/>
                    <a:pt x="42" y="0"/>
                    <a:pt x="49" y="5"/>
                  </a:cubicBezTo>
                  <a:cubicBezTo>
                    <a:pt x="59" y="14"/>
                    <a:pt x="64" y="26"/>
                    <a:pt x="64" y="39"/>
                  </a:cubicBezTo>
                  <a:cubicBezTo>
                    <a:pt x="64" y="51"/>
                    <a:pt x="59" y="63"/>
                    <a:pt x="49" y="72"/>
                  </a:cubicBezTo>
                  <a:lnTo>
                    <a:pt x="37" y="83"/>
                  </a:lnTo>
                  <a:cubicBezTo>
                    <a:pt x="34" y="85"/>
                    <a:pt x="32" y="89"/>
                    <a:pt x="32" y="92"/>
                  </a:cubicBezTo>
                  <a:cubicBezTo>
                    <a:pt x="32" y="96"/>
                    <a:pt x="34" y="99"/>
                    <a:pt x="37" y="102"/>
                  </a:cubicBezTo>
                  <a:cubicBezTo>
                    <a:pt x="44" y="107"/>
                    <a:pt x="44" y="117"/>
                    <a:pt x="38" y="124"/>
                  </a:cubicBezTo>
                  <a:cubicBezTo>
                    <a:pt x="35" y="128"/>
                    <a:pt x="31" y="129"/>
                    <a:pt x="26" y="129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</a14:hiddenLine>
              </a:ext>
            </a:extLst>
          </p:spPr>
          <p:txBody>
            <a:bodyPr lIns="68580" tIns="34290" rIns="68580" bIns="34290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35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64" name="PA-任意多边形 65"/>
            <p:cNvSpPr/>
            <p:nvPr/>
          </p:nvSpPr>
          <p:spPr bwMode="auto">
            <a:xfrm>
              <a:off x="3813" y="2288"/>
              <a:ext cx="24" cy="49"/>
            </a:xfrm>
            <a:custGeom>
              <a:avLst/>
              <a:gdLst>
                <a:gd name="T0" fmla="*/ 26 w 64"/>
                <a:gd name="T1" fmla="*/ 129 h 129"/>
                <a:gd name="T2" fmla="*/ 16 w 64"/>
                <a:gd name="T3" fmla="*/ 125 h 129"/>
                <a:gd name="T4" fmla="*/ 0 w 64"/>
                <a:gd name="T5" fmla="*/ 92 h 129"/>
                <a:gd name="T6" fmla="*/ 16 w 64"/>
                <a:gd name="T7" fmla="*/ 59 h 129"/>
                <a:gd name="T8" fmla="*/ 28 w 64"/>
                <a:gd name="T9" fmla="*/ 48 h 129"/>
                <a:gd name="T10" fmla="*/ 32 w 64"/>
                <a:gd name="T11" fmla="*/ 39 h 129"/>
                <a:gd name="T12" fmla="*/ 28 w 64"/>
                <a:gd name="T13" fmla="*/ 29 h 129"/>
                <a:gd name="T14" fmla="*/ 27 w 64"/>
                <a:gd name="T15" fmla="*/ 7 h 129"/>
                <a:gd name="T16" fmla="*/ 49 w 64"/>
                <a:gd name="T17" fmla="*/ 5 h 129"/>
                <a:gd name="T18" fmla="*/ 64 w 64"/>
                <a:gd name="T19" fmla="*/ 39 h 129"/>
                <a:gd name="T20" fmla="*/ 49 w 64"/>
                <a:gd name="T21" fmla="*/ 72 h 129"/>
                <a:gd name="T22" fmla="*/ 37 w 64"/>
                <a:gd name="T23" fmla="*/ 83 h 129"/>
                <a:gd name="T24" fmla="*/ 32 w 64"/>
                <a:gd name="T25" fmla="*/ 92 h 129"/>
                <a:gd name="T26" fmla="*/ 37 w 64"/>
                <a:gd name="T27" fmla="*/ 102 h 129"/>
                <a:gd name="T28" fmla="*/ 38 w 64"/>
                <a:gd name="T29" fmla="*/ 124 h 129"/>
                <a:gd name="T30" fmla="*/ 26 w 64"/>
                <a:gd name="T31" fmla="*/ 129 h 1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64" h="129">
                  <a:moveTo>
                    <a:pt x="26" y="129"/>
                  </a:moveTo>
                  <a:cubicBezTo>
                    <a:pt x="23" y="129"/>
                    <a:pt x="19" y="128"/>
                    <a:pt x="16" y="125"/>
                  </a:cubicBezTo>
                  <a:cubicBezTo>
                    <a:pt x="6" y="117"/>
                    <a:pt x="0" y="105"/>
                    <a:pt x="0" y="92"/>
                  </a:cubicBezTo>
                  <a:cubicBezTo>
                    <a:pt x="0" y="79"/>
                    <a:pt x="6" y="68"/>
                    <a:pt x="16" y="59"/>
                  </a:cubicBezTo>
                  <a:lnTo>
                    <a:pt x="28" y="48"/>
                  </a:lnTo>
                  <a:cubicBezTo>
                    <a:pt x="31" y="46"/>
                    <a:pt x="32" y="42"/>
                    <a:pt x="32" y="39"/>
                  </a:cubicBezTo>
                  <a:cubicBezTo>
                    <a:pt x="32" y="35"/>
                    <a:pt x="31" y="32"/>
                    <a:pt x="28" y="29"/>
                  </a:cubicBezTo>
                  <a:cubicBezTo>
                    <a:pt x="21" y="24"/>
                    <a:pt x="21" y="13"/>
                    <a:pt x="27" y="7"/>
                  </a:cubicBezTo>
                  <a:cubicBezTo>
                    <a:pt x="32" y="0"/>
                    <a:pt x="42" y="0"/>
                    <a:pt x="49" y="5"/>
                  </a:cubicBezTo>
                  <a:cubicBezTo>
                    <a:pt x="59" y="14"/>
                    <a:pt x="64" y="26"/>
                    <a:pt x="64" y="39"/>
                  </a:cubicBezTo>
                  <a:cubicBezTo>
                    <a:pt x="64" y="51"/>
                    <a:pt x="59" y="63"/>
                    <a:pt x="49" y="72"/>
                  </a:cubicBezTo>
                  <a:lnTo>
                    <a:pt x="37" y="83"/>
                  </a:lnTo>
                  <a:cubicBezTo>
                    <a:pt x="34" y="85"/>
                    <a:pt x="32" y="89"/>
                    <a:pt x="32" y="92"/>
                  </a:cubicBezTo>
                  <a:cubicBezTo>
                    <a:pt x="32" y="96"/>
                    <a:pt x="34" y="99"/>
                    <a:pt x="37" y="102"/>
                  </a:cubicBezTo>
                  <a:cubicBezTo>
                    <a:pt x="44" y="107"/>
                    <a:pt x="44" y="117"/>
                    <a:pt x="38" y="124"/>
                  </a:cubicBezTo>
                  <a:cubicBezTo>
                    <a:pt x="35" y="128"/>
                    <a:pt x="31" y="129"/>
                    <a:pt x="26" y="129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</a14:hiddenLine>
              </a:ext>
            </a:extLst>
          </p:spPr>
          <p:txBody>
            <a:bodyPr lIns="68580" tIns="34290" rIns="68580" bIns="34290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35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65" name="PA-任意多边形 66"/>
            <p:cNvSpPr>
              <a:spLocks noEditPoints="1"/>
            </p:cNvSpPr>
            <p:nvPr/>
          </p:nvSpPr>
          <p:spPr bwMode="auto">
            <a:xfrm>
              <a:off x="3974" y="2191"/>
              <a:ext cx="37" cy="36"/>
            </a:xfrm>
            <a:custGeom>
              <a:avLst/>
              <a:gdLst>
                <a:gd name="T0" fmla="*/ 48 w 96"/>
                <a:gd name="T1" fmla="*/ 96 h 96"/>
                <a:gd name="T2" fmla="*/ 0 w 96"/>
                <a:gd name="T3" fmla="*/ 48 h 96"/>
                <a:gd name="T4" fmla="*/ 48 w 96"/>
                <a:gd name="T5" fmla="*/ 0 h 96"/>
                <a:gd name="T6" fmla="*/ 96 w 96"/>
                <a:gd name="T7" fmla="*/ 48 h 96"/>
                <a:gd name="T8" fmla="*/ 48 w 96"/>
                <a:gd name="T9" fmla="*/ 96 h 96"/>
                <a:gd name="T10" fmla="*/ 48 w 96"/>
                <a:gd name="T11" fmla="*/ 32 h 96"/>
                <a:gd name="T12" fmla="*/ 32 w 96"/>
                <a:gd name="T13" fmla="*/ 48 h 96"/>
                <a:gd name="T14" fmla="*/ 48 w 96"/>
                <a:gd name="T15" fmla="*/ 64 h 96"/>
                <a:gd name="T16" fmla="*/ 64 w 96"/>
                <a:gd name="T17" fmla="*/ 48 h 96"/>
                <a:gd name="T18" fmla="*/ 48 w 96"/>
                <a:gd name="T19" fmla="*/ 32 h 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96" h="96">
                  <a:moveTo>
                    <a:pt x="48" y="96"/>
                  </a:moveTo>
                  <a:cubicBezTo>
                    <a:pt x="22" y="96"/>
                    <a:pt x="0" y="75"/>
                    <a:pt x="0" y="48"/>
                  </a:cubicBezTo>
                  <a:cubicBezTo>
                    <a:pt x="0" y="22"/>
                    <a:pt x="22" y="0"/>
                    <a:pt x="48" y="0"/>
                  </a:cubicBezTo>
                  <a:cubicBezTo>
                    <a:pt x="75" y="0"/>
                    <a:pt x="96" y="22"/>
                    <a:pt x="96" y="48"/>
                  </a:cubicBezTo>
                  <a:cubicBezTo>
                    <a:pt x="96" y="75"/>
                    <a:pt x="75" y="96"/>
                    <a:pt x="48" y="96"/>
                  </a:cubicBezTo>
                  <a:close/>
                  <a:moveTo>
                    <a:pt x="48" y="32"/>
                  </a:moveTo>
                  <a:cubicBezTo>
                    <a:pt x="40" y="32"/>
                    <a:pt x="32" y="40"/>
                    <a:pt x="32" y="48"/>
                  </a:cubicBezTo>
                  <a:cubicBezTo>
                    <a:pt x="32" y="57"/>
                    <a:pt x="40" y="64"/>
                    <a:pt x="48" y="64"/>
                  </a:cubicBezTo>
                  <a:cubicBezTo>
                    <a:pt x="57" y="64"/>
                    <a:pt x="64" y="57"/>
                    <a:pt x="64" y="48"/>
                  </a:cubicBezTo>
                  <a:cubicBezTo>
                    <a:pt x="64" y="40"/>
                    <a:pt x="57" y="32"/>
                    <a:pt x="48" y="32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</a14:hiddenLine>
              </a:ext>
            </a:extLst>
          </p:spPr>
          <p:txBody>
            <a:bodyPr lIns="68580" tIns="34290" rIns="68580" bIns="34290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35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66" name="PA-任意多边形 67"/>
            <p:cNvSpPr>
              <a:spLocks noEditPoints="1"/>
            </p:cNvSpPr>
            <p:nvPr/>
          </p:nvSpPr>
          <p:spPr bwMode="auto">
            <a:xfrm>
              <a:off x="3925" y="2191"/>
              <a:ext cx="37" cy="36"/>
            </a:xfrm>
            <a:custGeom>
              <a:avLst/>
              <a:gdLst>
                <a:gd name="T0" fmla="*/ 48 w 96"/>
                <a:gd name="T1" fmla="*/ 96 h 96"/>
                <a:gd name="T2" fmla="*/ 0 w 96"/>
                <a:gd name="T3" fmla="*/ 48 h 96"/>
                <a:gd name="T4" fmla="*/ 48 w 96"/>
                <a:gd name="T5" fmla="*/ 0 h 96"/>
                <a:gd name="T6" fmla="*/ 96 w 96"/>
                <a:gd name="T7" fmla="*/ 48 h 96"/>
                <a:gd name="T8" fmla="*/ 48 w 96"/>
                <a:gd name="T9" fmla="*/ 96 h 96"/>
                <a:gd name="T10" fmla="*/ 48 w 96"/>
                <a:gd name="T11" fmla="*/ 32 h 96"/>
                <a:gd name="T12" fmla="*/ 32 w 96"/>
                <a:gd name="T13" fmla="*/ 48 h 96"/>
                <a:gd name="T14" fmla="*/ 48 w 96"/>
                <a:gd name="T15" fmla="*/ 64 h 96"/>
                <a:gd name="T16" fmla="*/ 64 w 96"/>
                <a:gd name="T17" fmla="*/ 48 h 96"/>
                <a:gd name="T18" fmla="*/ 48 w 96"/>
                <a:gd name="T19" fmla="*/ 32 h 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96" h="96">
                  <a:moveTo>
                    <a:pt x="48" y="96"/>
                  </a:moveTo>
                  <a:cubicBezTo>
                    <a:pt x="22" y="96"/>
                    <a:pt x="0" y="75"/>
                    <a:pt x="0" y="48"/>
                  </a:cubicBezTo>
                  <a:cubicBezTo>
                    <a:pt x="0" y="22"/>
                    <a:pt x="22" y="0"/>
                    <a:pt x="48" y="0"/>
                  </a:cubicBezTo>
                  <a:cubicBezTo>
                    <a:pt x="75" y="0"/>
                    <a:pt x="96" y="22"/>
                    <a:pt x="96" y="48"/>
                  </a:cubicBezTo>
                  <a:cubicBezTo>
                    <a:pt x="96" y="75"/>
                    <a:pt x="75" y="96"/>
                    <a:pt x="48" y="96"/>
                  </a:cubicBezTo>
                  <a:close/>
                  <a:moveTo>
                    <a:pt x="48" y="32"/>
                  </a:moveTo>
                  <a:cubicBezTo>
                    <a:pt x="40" y="32"/>
                    <a:pt x="32" y="40"/>
                    <a:pt x="32" y="48"/>
                  </a:cubicBezTo>
                  <a:cubicBezTo>
                    <a:pt x="32" y="57"/>
                    <a:pt x="40" y="64"/>
                    <a:pt x="48" y="64"/>
                  </a:cubicBezTo>
                  <a:cubicBezTo>
                    <a:pt x="57" y="64"/>
                    <a:pt x="64" y="57"/>
                    <a:pt x="64" y="48"/>
                  </a:cubicBezTo>
                  <a:cubicBezTo>
                    <a:pt x="64" y="40"/>
                    <a:pt x="57" y="32"/>
                    <a:pt x="48" y="32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</a14:hiddenLine>
              </a:ext>
            </a:extLst>
          </p:spPr>
          <p:txBody>
            <a:bodyPr lIns="68580" tIns="34290" rIns="68580" bIns="34290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35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67" name="PA-任意多边形 68"/>
            <p:cNvSpPr>
              <a:spLocks noEditPoints="1"/>
            </p:cNvSpPr>
            <p:nvPr/>
          </p:nvSpPr>
          <p:spPr bwMode="auto">
            <a:xfrm>
              <a:off x="3877" y="2191"/>
              <a:ext cx="36" cy="36"/>
            </a:xfrm>
            <a:custGeom>
              <a:avLst/>
              <a:gdLst>
                <a:gd name="T0" fmla="*/ 48 w 96"/>
                <a:gd name="T1" fmla="*/ 96 h 96"/>
                <a:gd name="T2" fmla="*/ 0 w 96"/>
                <a:gd name="T3" fmla="*/ 48 h 96"/>
                <a:gd name="T4" fmla="*/ 48 w 96"/>
                <a:gd name="T5" fmla="*/ 0 h 96"/>
                <a:gd name="T6" fmla="*/ 96 w 96"/>
                <a:gd name="T7" fmla="*/ 48 h 96"/>
                <a:gd name="T8" fmla="*/ 48 w 96"/>
                <a:gd name="T9" fmla="*/ 96 h 96"/>
                <a:gd name="T10" fmla="*/ 48 w 96"/>
                <a:gd name="T11" fmla="*/ 32 h 96"/>
                <a:gd name="T12" fmla="*/ 32 w 96"/>
                <a:gd name="T13" fmla="*/ 48 h 96"/>
                <a:gd name="T14" fmla="*/ 48 w 96"/>
                <a:gd name="T15" fmla="*/ 64 h 96"/>
                <a:gd name="T16" fmla="*/ 64 w 96"/>
                <a:gd name="T17" fmla="*/ 48 h 96"/>
                <a:gd name="T18" fmla="*/ 48 w 96"/>
                <a:gd name="T19" fmla="*/ 32 h 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96" h="96">
                  <a:moveTo>
                    <a:pt x="48" y="96"/>
                  </a:moveTo>
                  <a:cubicBezTo>
                    <a:pt x="22" y="96"/>
                    <a:pt x="0" y="75"/>
                    <a:pt x="0" y="48"/>
                  </a:cubicBezTo>
                  <a:cubicBezTo>
                    <a:pt x="0" y="22"/>
                    <a:pt x="22" y="0"/>
                    <a:pt x="48" y="0"/>
                  </a:cubicBezTo>
                  <a:cubicBezTo>
                    <a:pt x="75" y="0"/>
                    <a:pt x="96" y="22"/>
                    <a:pt x="96" y="48"/>
                  </a:cubicBezTo>
                  <a:cubicBezTo>
                    <a:pt x="96" y="75"/>
                    <a:pt x="75" y="96"/>
                    <a:pt x="48" y="96"/>
                  </a:cubicBezTo>
                  <a:close/>
                  <a:moveTo>
                    <a:pt x="48" y="32"/>
                  </a:moveTo>
                  <a:cubicBezTo>
                    <a:pt x="40" y="32"/>
                    <a:pt x="32" y="40"/>
                    <a:pt x="32" y="48"/>
                  </a:cubicBezTo>
                  <a:cubicBezTo>
                    <a:pt x="32" y="57"/>
                    <a:pt x="40" y="64"/>
                    <a:pt x="48" y="64"/>
                  </a:cubicBezTo>
                  <a:cubicBezTo>
                    <a:pt x="57" y="64"/>
                    <a:pt x="64" y="57"/>
                    <a:pt x="64" y="48"/>
                  </a:cubicBezTo>
                  <a:cubicBezTo>
                    <a:pt x="64" y="40"/>
                    <a:pt x="57" y="32"/>
                    <a:pt x="48" y="32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</a14:hiddenLine>
              </a:ext>
            </a:extLst>
          </p:spPr>
          <p:txBody>
            <a:bodyPr lIns="68580" tIns="34290" rIns="68580" bIns="34290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35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68" name="PA-任意多边形 69"/>
            <p:cNvSpPr>
              <a:spLocks noEditPoints="1"/>
            </p:cNvSpPr>
            <p:nvPr/>
          </p:nvSpPr>
          <p:spPr bwMode="auto">
            <a:xfrm>
              <a:off x="3669" y="2239"/>
              <a:ext cx="342" cy="37"/>
            </a:xfrm>
            <a:custGeom>
              <a:avLst/>
              <a:gdLst>
                <a:gd name="T0" fmla="*/ 864 w 897"/>
                <a:gd name="T1" fmla="*/ 96 h 96"/>
                <a:gd name="T2" fmla="*/ 32 w 897"/>
                <a:gd name="T3" fmla="*/ 96 h 96"/>
                <a:gd name="T4" fmla="*/ 17 w 897"/>
                <a:gd name="T5" fmla="*/ 84 h 96"/>
                <a:gd name="T6" fmla="*/ 1 w 897"/>
                <a:gd name="T7" fmla="*/ 20 h 96"/>
                <a:gd name="T8" fmla="*/ 4 w 897"/>
                <a:gd name="T9" fmla="*/ 7 h 96"/>
                <a:gd name="T10" fmla="*/ 16 w 897"/>
                <a:gd name="T11" fmla="*/ 0 h 96"/>
                <a:gd name="T12" fmla="*/ 880 w 897"/>
                <a:gd name="T13" fmla="*/ 0 h 96"/>
                <a:gd name="T14" fmla="*/ 893 w 897"/>
                <a:gd name="T15" fmla="*/ 7 h 96"/>
                <a:gd name="T16" fmla="*/ 896 w 897"/>
                <a:gd name="T17" fmla="*/ 20 h 96"/>
                <a:gd name="T18" fmla="*/ 880 w 897"/>
                <a:gd name="T19" fmla="*/ 84 h 96"/>
                <a:gd name="T20" fmla="*/ 864 w 897"/>
                <a:gd name="T21" fmla="*/ 96 h 96"/>
                <a:gd name="T22" fmla="*/ 45 w 897"/>
                <a:gd name="T23" fmla="*/ 64 h 96"/>
                <a:gd name="T24" fmla="*/ 852 w 897"/>
                <a:gd name="T25" fmla="*/ 64 h 96"/>
                <a:gd name="T26" fmla="*/ 860 w 897"/>
                <a:gd name="T27" fmla="*/ 32 h 96"/>
                <a:gd name="T28" fmla="*/ 37 w 897"/>
                <a:gd name="T29" fmla="*/ 32 h 96"/>
                <a:gd name="T30" fmla="*/ 45 w 897"/>
                <a:gd name="T31" fmla="*/ 64 h 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897" h="96">
                  <a:moveTo>
                    <a:pt x="864" y="96"/>
                  </a:moveTo>
                  <a:lnTo>
                    <a:pt x="32" y="96"/>
                  </a:lnTo>
                  <a:cubicBezTo>
                    <a:pt x="25" y="96"/>
                    <a:pt x="19" y="91"/>
                    <a:pt x="17" y="84"/>
                  </a:cubicBezTo>
                  <a:lnTo>
                    <a:pt x="1" y="20"/>
                  </a:lnTo>
                  <a:cubicBezTo>
                    <a:pt x="0" y="16"/>
                    <a:pt x="1" y="11"/>
                    <a:pt x="4" y="7"/>
                  </a:cubicBezTo>
                  <a:cubicBezTo>
                    <a:pt x="7" y="3"/>
                    <a:pt x="12" y="0"/>
                    <a:pt x="16" y="0"/>
                  </a:cubicBezTo>
                  <a:lnTo>
                    <a:pt x="880" y="0"/>
                  </a:lnTo>
                  <a:cubicBezTo>
                    <a:pt x="885" y="0"/>
                    <a:pt x="890" y="3"/>
                    <a:pt x="893" y="7"/>
                  </a:cubicBezTo>
                  <a:cubicBezTo>
                    <a:pt x="896" y="11"/>
                    <a:pt x="897" y="16"/>
                    <a:pt x="896" y="20"/>
                  </a:cubicBezTo>
                  <a:lnTo>
                    <a:pt x="880" y="84"/>
                  </a:lnTo>
                  <a:cubicBezTo>
                    <a:pt x="878" y="91"/>
                    <a:pt x="872" y="96"/>
                    <a:pt x="864" y="96"/>
                  </a:cubicBezTo>
                  <a:close/>
                  <a:moveTo>
                    <a:pt x="45" y="64"/>
                  </a:moveTo>
                  <a:lnTo>
                    <a:pt x="852" y="64"/>
                  </a:lnTo>
                  <a:lnTo>
                    <a:pt x="860" y="32"/>
                  </a:lnTo>
                  <a:lnTo>
                    <a:pt x="37" y="32"/>
                  </a:lnTo>
                  <a:lnTo>
                    <a:pt x="45" y="64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</a14:hiddenLine>
              </a:ext>
            </a:extLst>
          </p:spPr>
          <p:txBody>
            <a:bodyPr lIns="68580" tIns="34290" rIns="68580" bIns="34290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35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69" name="PA-任意多边形 70"/>
            <p:cNvSpPr/>
            <p:nvPr/>
          </p:nvSpPr>
          <p:spPr bwMode="auto">
            <a:xfrm>
              <a:off x="3834" y="2013"/>
              <a:ext cx="12" cy="13"/>
            </a:xfrm>
            <a:custGeom>
              <a:avLst/>
              <a:gdLst>
                <a:gd name="T0" fmla="*/ 16 w 32"/>
                <a:gd name="T1" fmla="*/ 33 h 33"/>
                <a:gd name="T2" fmla="*/ 5 w 32"/>
                <a:gd name="T3" fmla="*/ 29 h 33"/>
                <a:gd name="T4" fmla="*/ 0 w 32"/>
                <a:gd name="T5" fmla="*/ 17 h 33"/>
                <a:gd name="T6" fmla="*/ 5 w 32"/>
                <a:gd name="T7" fmla="*/ 6 h 33"/>
                <a:gd name="T8" fmla="*/ 28 w 32"/>
                <a:gd name="T9" fmla="*/ 6 h 33"/>
                <a:gd name="T10" fmla="*/ 32 w 32"/>
                <a:gd name="T11" fmla="*/ 17 h 33"/>
                <a:gd name="T12" fmla="*/ 28 w 32"/>
                <a:gd name="T13" fmla="*/ 29 h 33"/>
                <a:gd name="T14" fmla="*/ 16 w 32"/>
                <a:gd name="T15" fmla="*/ 33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2" h="33">
                  <a:moveTo>
                    <a:pt x="16" y="33"/>
                  </a:moveTo>
                  <a:cubicBezTo>
                    <a:pt x="12" y="33"/>
                    <a:pt x="8" y="32"/>
                    <a:pt x="5" y="29"/>
                  </a:cubicBezTo>
                  <a:cubicBezTo>
                    <a:pt x="2" y="26"/>
                    <a:pt x="0" y="22"/>
                    <a:pt x="0" y="17"/>
                  </a:cubicBezTo>
                  <a:cubicBezTo>
                    <a:pt x="0" y="13"/>
                    <a:pt x="2" y="9"/>
                    <a:pt x="5" y="6"/>
                  </a:cubicBezTo>
                  <a:cubicBezTo>
                    <a:pt x="11" y="0"/>
                    <a:pt x="22" y="0"/>
                    <a:pt x="28" y="6"/>
                  </a:cubicBezTo>
                  <a:cubicBezTo>
                    <a:pt x="31" y="9"/>
                    <a:pt x="32" y="13"/>
                    <a:pt x="32" y="17"/>
                  </a:cubicBezTo>
                  <a:cubicBezTo>
                    <a:pt x="32" y="22"/>
                    <a:pt x="31" y="26"/>
                    <a:pt x="28" y="29"/>
                  </a:cubicBezTo>
                  <a:cubicBezTo>
                    <a:pt x="25" y="32"/>
                    <a:pt x="21" y="33"/>
                    <a:pt x="16" y="33"/>
                  </a:cubicBezTo>
                </a:path>
              </a:pathLst>
            </a:custGeom>
            <a:grpFill/>
            <a:ln w="0">
              <a:noFill/>
              <a:prstDash val="solid"/>
              <a:round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</a14:hiddenLine>
              </a:ext>
            </a:extLst>
          </p:spPr>
          <p:txBody>
            <a:bodyPr lIns="68580" tIns="34290" rIns="68580" bIns="34290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35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70" name="PA-任意多边形 71"/>
            <p:cNvSpPr/>
            <p:nvPr/>
          </p:nvSpPr>
          <p:spPr bwMode="auto">
            <a:xfrm>
              <a:off x="3834" y="2038"/>
              <a:ext cx="12" cy="12"/>
            </a:xfrm>
            <a:custGeom>
              <a:avLst/>
              <a:gdLst>
                <a:gd name="T0" fmla="*/ 16 w 32"/>
                <a:gd name="T1" fmla="*/ 33 h 33"/>
                <a:gd name="T2" fmla="*/ 5 w 32"/>
                <a:gd name="T3" fmla="*/ 29 h 33"/>
                <a:gd name="T4" fmla="*/ 0 w 32"/>
                <a:gd name="T5" fmla="*/ 17 h 33"/>
                <a:gd name="T6" fmla="*/ 5 w 32"/>
                <a:gd name="T7" fmla="*/ 6 h 33"/>
                <a:gd name="T8" fmla="*/ 28 w 32"/>
                <a:gd name="T9" fmla="*/ 6 h 33"/>
                <a:gd name="T10" fmla="*/ 32 w 32"/>
                <a:gd name="T11" fmla="*/ 17 h 33"/>
                <a:gd name="T12" fmla="*/ 28 w 32"/>
                <a:gd name="T13" fmla="*/ 29 h 33"/>
                <a:gd name="T14" fmla="*/ 16 w 32"/>
                <a:gd name="T15" fmla="*/ 33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2" h="33">
                  <a:moveTo>
                    <a:pt x="16" y="33"/>
                  </a:moveTo>
                  <a:cubicBezTo>
                    <a:pt x="12" y="33"/>
                    <a:pt x="8" y="32"/>
                    <a:pt x="5" y="29"/>
                  </a:cubicBezTo>
                  <a:cubicBezTo>
                    <a:pt x="2" y="26"/>
                    <a:pt x="0" y="22"/>
                    <a:pt x="0" y="17"/>
                  </a:cubicBezTo>
                  <a:cubicBezTo>
                    <a:pt x="0" y="13"/>
                    <a:pt x="2" y="9"/>
                    <a:pt x="5" y="6"/>
                  </a:cubicBezTo>
                  <a:cubicBezTo>
                    <a:pt x="11" y="0"/>
                    <a:pt x="22" y="0"/>
                    <a:pt x="28" y="6"/>
                  </a:cubicBezTo>
                  <a:cubicBezTo>
                    <a:pt x="31" y="9"/>
                    <a:pt x="32" y="13"/>
                    <a:pt x="32" y="17"/>
                  </a:cubicBezTo>
                  <a:cubicBezTo>
                    <a:pt x="32" y="22"/>
                    <a:pt x="31" y="26"/>
                    <a:pt x="28" y="29"/>
                  </a:cubicBezTo>
                  <a:cubicBezTo>
                    <a:pt x="25" y="32"/>
                    <a:pt x="21" y="33"/>
                    <a:pt x="16" y="33"/>
                  </a:cubicBezTo>
                </a:path>
              </a:pathLst>
            </a:custGeom>
            <a:grpFill/>
            <a:ln w="0">
              <a:noFill/>
              <a:prstDash val="solid"/>
              <a:round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</a14:hiddenLine>
              </a:ext>
            </a:extLst>
          </p:spPr>
          <p:txBody>
            <a:bodyPr lIns="68580" tIns="34290" rIns="68580" bIns="34290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35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71" name="PA-任意多边形 72"/>
            <p:cNvSpPr/>
            <p:nvPr/>
          </p:nvSpPr>
          <p:spPr bwMode="auto">
            <a:xfrm>
              <a:off x="3834" y="2062"/>
              <a:ext cx="12" cy="13"/>
            </a:xfrm>
            <a:custGeom>
              <a:avLst/>
              <a:gdLst>
                <a:gd name="T0" fmla="*/ 16 w 32"/>
                <a:gd name="T1" fmla="*/ 33 h 33"/>
                <a:gd name="T2" fmla="*/ 5 w 32"/>
                <a:gd name="T3" fmla="*/ 29 h 33"/>
                <a:gd name="T4" fmla="*/ 0 w 32"/>
                <a:gd name="T5" fmla="*/ 17 h 33"/>
                <a:gd name="T6" fmla="*/ 5 w 32"/>
                <a:gd name="T7" fmla="*/ 6 h 33"/>
                <a:gd name="T8" fmla="*/ 28 w 32"/>
                <a:gd name="T9" fmla="*/ 6 h 33"/>
                <a:gd name="T10" fmla="*/ 32 w 32"/>
                <a:gd name="T11" fmla="*/ 17 h 33"/>
                <a:gd name="T12" fmla="*/ 28 w 32"/>
                <a:gd name="T13" fmla="*/ 29 h 33"/>
                <a:gd name="T14" fmla="*/ 16 w 32"/>
                <a:gd name="T15" fmla="*/ 33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2" h="33">
                  <a:moveTo>
                    <a:pt x="16" y="33"/>
                  </a:moveTo>
                  <a:cubicBezTo>
                    <a:pt x="12" y="33"/>
                    <a:pt x="8" y="32"/>
                    <a:pt x="5" y="29"/>
                  </a:cubicBezTo>
                  <a:cubicBezTo>
                    <a:pt x="2" y="26"/>
                    <a:pt x="0" y="22"/>
                    <a:pt x="0" y="17"/>
                  </a:cubicBezTo>
                  <a:cubicBezTo>
                    <a:pt x="0" y="13"/>
                    <a:pt x="2" y="9"/>
                    <a:pt x="5" y="6"/>
                  </a:cubicBezTo>
                  <a:cubicBezTo>
                    <a:pt x="11" y="0"/>
                    <a:pt x="22" y="0"/>
                    <a:pt x="28" y="6"/>
                  </a:cubicBezTo>
                  <a:cubicBezTo>
                    <a:pt x="31" y="9"/>
                    <a:pt x="32" y="13"/>
                    <a:pt x="32" y="17"/>
                  </a:cubicBezTo>
                  <a:cubicBezTo>
                    <a:pt x="32" y="22"/>
                    <a:pt x="31" y="26"/>
                    <a:pt x="28" y="29"/>
                  </a:cubicBezTo>
                  <a:cubicBezTo>
                    <a:pt x="25" y="32"/>
                    <a:pt x="21" y="33"/>
                    <a:pt x="16" y="33"/>
                  </a:cubicBezTo>
                </a:path>
              </a:pathLst>
            </a:custGeom>
            <a:grpFill/>
            <a:ln w="0">
              <a:noFill/>
              <a:prstDash val="solid"/>
              <a:round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</a14:hiddenLine>
              </a:ext>
            </a:extLst>
          </p:spPr>
          <p:txBody>
            <a:bodyPr lIns="68580" tIns="34290" rIns="68580" bIns="34290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35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72" name="PA-任意多边形 73"/>
            <p:cNvSpPr/>
            <p:nvPr/>
          </p:nvSpPr>
          <p:spPr bwMode="auto">
            <a:xfrm>
              <a:off x="3700" y="2142"/>
              <a:ext cx="280" cy="12"/>
            </a:xfrm>
            <a:custGeom>
              <a:avLst/>
              <a:gdLst>
                <a:gd name="T0" fmla="*/ 720 w 736"/>
                <a:gd name="T1" fmla="*/ 32 h 32"/>
                <a:gd name="T2" fmla="*/ 16 w 736"/>
                <a:gd name="T3" fmla="*/ 32 h 32"/>
                <a:gd name="T4" fmla="*/ 0 w 736"/>
                <a:gd name="T5" fmla="*/ 16 h 32"/>
                <a:gd name="T6" fmla="*/ 16 w 736"/>
                <a:gd name="T7" fmla="*/ 0 h 32"/>
                <a:gd name="T8" fmla="*/ 720 w 736"/>
                <a:gd name="T9" fmla="*/ 0 h 32"/>
                <a:gd name="T10" fmla="*/ 736 w 736"/>
                <a:gd name="T11" fmla="*/ 16 h 32"/>
                <a:gd name="T12" fmla="*/ 720 w 736"/>
                <a:gd name="T13" fmla="*/ 32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36" h="32">
                  <a:moveTo>
                    <a:pt x="720" y="32"/>
                  </a:moveTo>
                  <a:lnTo>
                    <a:pt x="16" y="32"/>
                  </a:lnTo>
                  <a:cubicBezTo>
                    <a:pt x="8" y="32"/>
                    <a:pt x="0" y="25"/>
                    <a:pt x="0" y="16"/>
                  </a:cubicBezTo>
                  <a:cubicBezTo>
                    <a:pt x="0" y="8"/>
                    <a:pt x="8" y="0"/>
                    <a:pt x="16" y="0"/>
                  </a:cubicBezTo>
                  <a:lnTo>
                    <a:pt x="720" y="0"/>
                  </a:lnTo>
                  <a:cubicBezTo>
                    <a:pt x="729" y="0"/>
                    <a:pt x="736" y="8"/>
                    <a:pt x="736" y="16"/>
                  </a:cubicBezTo>
                  <a:cubicBezTo>
                    <a:pt x="736" y="25"/>
                    <a:pt x="729" y="32"/>
                    <a:pt x="720" y="32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</a14:hiddenLine>
              </a:ext>
            </a:extLst>
          </p:spPr>
          <p:txBody>
            <a:bodyPr lIns="68580" tIns="34290" rIns="68580" bIns="34290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35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</p:grpSp>
      <p:grpSp>
        <p:nvGrpSpPr>
          <p:cNvPr id="40971" name="组合 3"/>
          <p:cNvGrpSpPr/>
          <p:nvPr/>
        </p:nvGrpSpPr>
        <p:grpSpPr>
          <a:xfrm>
            <a:off x="6729413" y="2613660"/>
            <a:ext cx="806450" cy="657225"/>
            <a:chOff x="6119769" y="1923678"/>
            <a:chExt cx="1008918" cy="822716"/>
          </a:xfrm>
        </p:grpSpPr>
        <p:sp>
          <p:nvSpPr>
            <p:cNvPr id="2" name="同侧圆角矩形 1"/>
            <p:cNvSpPr/>
            <p:nvPr/>
          </p:nvSpPr>
          <p:spPr>
            <a:xfrm rot="10800000">
              <a:off x="6228184" y="2162769"/>
              <a:ext cx="216024" cy="583625"/>
            </a:xfrm>
            <a:prstGeom prst="round2SameRect">
              <a:avLst>
                <a:gd name="adj1" fmla="val 31365"/>
                <a:gd name="adj2" fmla="val 0"/>
              </a:avLst>
            </a:prstGeom>
            <a:noFill/>
            <a:ln w="28575">
              <a:solidFill>
                <a:srgbClr val="FF82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80" name="同侧圆角矩形 79"/>
            <p:cNvSpPr/>
            <p:nvPr/>
          </p:nvSpPr>
          <p:spPr>
            <a:xfrm rot="10800000">
              <a:off x="6516216" y="2162769"/>
              <a:ext cx="216024" cy="583625"/>
            </a:xfrm>
            <a:prstGeom prst="round2SameRect">
              <a:avLst>
                <a:gd name="adj1" fmla="val 31365"/>
                <a:gd name="adj2" fmla="val 0"/>
              </a:avLst>
            </a:prstGeom>
            <a:noFill/>
            <a:ln w="28575">
              <a:solidFill>
                <a:srgbClr val="FF82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81" name="同侧圆角矩形 80"/>
            <p:cNvSpPr/>
            <p:nvPr/>
          </p:nvSpPr>
          <p:spPr>
            <a:xfrm rot="10800000">
              <a:off x="6804248" y="2162769"/>
              <a:ext cx="216024" cy="583625"/>
            </a:xfrm>
            <a:prstGeom prst="round2SameRect">
              <a:avLst>
                <a:gd name="adj1" fmla="val 31365"/>
                <a:gd name="adj2" fmla="val 0"/>
              </a:avLst>
            </a:prstGeom>
            <a:noFill/>
            <a:ln w="28575">
              <a:solidFill>
                <a:srgbClr val="FF82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82" name="同侧圆角矩形 81"/>
            <p:cNvSpPr/>
            <p:nvPr/>
          </p:nvSpPr>
          <p:spPr>
            <a:xfrm>
              <a:off x="6119769" y="1923678"/>
              <a:ext cx="1008918" cy="239091"/>
            </a:xfrm>
            <a:prstGeom prst="round2SameRect">
              <a:avLst>
                <a:gd name="adj1" fmla="val 31365"/>
                <a:gd name="adj2" fmla="val 0"/>
              </a:avLst>
            </a:prstGeom>
            <a:noFill/>
            <a:ln w="28575">
              <a:solidFill>
                <a:srgbClr val="FF82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3" name="矩形 2"/>
            <p:cNvSpPr/>
            <p:nvPr/>
          </p:nvSpPr>
          <p:spPr>
            <a:xfrm>
              <a:off x="6480212" y="2043223"/>
              <a:ext cx="288032" cy="45719"/>
            </a:xfrm>
            <a:prstGeom prst="rect">
              <a:avLst/>
            </a:prstGeom>
            <a:noFill/>
            <a:ln w="28575">
              <a:solidFill>
                <a:srgbClr val="FF82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</p:grpSp>
      <p:sp>
        <p:nvSpPr>
          <p:cNvPr id="85" name="KSO_Shape"/>
          <p:cNvSpPr/>
          <p:nvPr/>
        </p:nvSpPr>
        <p:spPr bwMode="auto">
          <a:xfrm>
            <a:off x="1625600" y="2469198"/>
            <a:ext cx="733425" cy="852488"/>
          </a:xfrm>
          <a:custGeom>
            <a:avLst/>
            <a:gdLst>
              <a:gd name="T0" fmla="*/ 2147483646 w 5822"/>
              <a:gd name="T1" fmla="*/ 2147483646 h 6759"/>
              <a:gd name="T2" fmla="*/ 2147483646 w 5822"/>
              <a:gd name="T3" fmla="*/ 2147483646 h 6759"/>
              <a:gd name="T4" fmla="*/ 2147483646 w 5822"/>
              <a:gd name="T5" fmla="*/ 2147483646 h 6759"/>
              <a:gd name="T6" fmla="*/ 2147483646 w 5822"/>
              <a:gd name="T7" fmla="*/ 2147483646 h 6759"/>
              <a:gd name="T8" fmla="*/ 2147483646 w 5822"/>
              <a:gd name="T9" fmla="*/ 2147483646 h 6759"/>
              <a:gd name="T10" fmla="*/ 2147483646 w 5822"/>
              <a:gd name="T11" fmla="*/ 1253760573 h 6759"/>
              <a:gd name="T12" fmla="*/ 2147483646 w 5822"/>
              <a:gd name="T13" fmla="*/ 2147483646 h 6759"/>
              <a:gd name="T14" fmla="*/ 2147483646 w 5822"/>
              <a:gd name="T15" fmla="*/ 2147483646 h 6759"/>
              <a:gd name="T16" fmla="*/ 2147483646 w 5822"/>
              <a:gd name="T17" fmla="*/ 2147483646 h 6759"/>
              <a:gd name="T18" fmla="*/ 2147483646 w 5822"/>
              <a:gd name="T19" fmla="*/ 2147483646 h 6759"/>
              <a:gd name="T20" fmla="*/ 2147483646 w 5822"/>
              <a:gd name="T21" fmla="*/ 2147483646 h 6759"/>
              <a:gd name="T22" fmla="*/ 2147483646 w 5822"/>
              <a:gd name="T23" fmla="*/ 2147483646 h 6759"/>
              <a:gd name="T24" fmla="*/ 2147483646 w 5822"/>
              <a:gd name="T25" fmla="*/ 2147483646 h 6759"/>
              <a:gd name="T26" fmla="*/ 2147483646 w 5822"/>
              <a:gd name="T27" fmla="*/ 2147483646 h 6759"/>
              <a:gd name="T28" fmla="*/ 2147483646 w 5822"/>
              <a:gd name="T29" fmla="*/ 2147483646 h 6759"/>
              <a:gd name="T30" fmla="*/ 2147483646 w 5822"/>
              <a:gd name="T31" fmla="*/ 2147483646 h 6759"/>
              <a:gd name="T32" fmla="*/ 2147483646 w 5822"/>
              <a:gd name="T33" fmla="*/ 2147483646 h 6759"/>
              <a:gd name="T34" fmla="*/ 2147483646 w 5822"/>
              <a:gd name="T35" fmla="*/ 2147483646 h 6759"/>
              <a:gd name="T36" fmla="*/ 2147483646 w 5822"/>
              <a:gd name="T37" fmla="*/ 2147483646 h 6759"/>
              <a:gd name="T38" fmla="*/ 2147483646 w 5822"/>
              <a:gd name="T39" fmla="*/ 2147483646 h 6759"/>
              <a:gd name="T40" fmla="*/ 0 w 5822"/>
              <a:gd name="T41" fmla="*/ 2147483646 h 6759"/>
              <a:gd name="T42" fmla="*/ 2147483646 w 5822"/>
              <a:gd name="T43" fmla="*/ 2147483646 h 6759"/>
              <a:gd name="T44" fmla="*/ 2147483646 w 5822"/>
              <a:gd name="T45" fmla="*/ 2147483646 h 6759"/>
              <a:gd name="T46" fmla="*/ 2147483646 w 5822"/>
              <a:gd name="T47" fmla="*/ 2147483646 h 6759"/>
              <a:gd name="T48" fmla="*/ 2147483646 w 5822"/>
              <a:gd name="T49" fmla="*/ 2147483646 h 6759"/>
              <a:gd name="T50" fmla="*/ 2147483646 w 5822"/>
              <a:gd name="T51" fmla="*/ 2147483646 h 6759"/>
              <a:gd name="T52" fmla="*/ 2147483646 w 5822"/>
              <a:gd name="T53" fmla="*/ 2147483646 h 6759"/>
              <a:gd name="T54" fmla="*/ 2147483646 w 5822"/>
              <a:gd name="T55" fmla="*/ 2147483646 h 6759"/>
              <a:gd name="T56" fmla="*/ 2147483646 w 5822"/>
              <a:gd name="T57" fmla="*/ 2147483646 h 6759"/>
              <a:gd name="T58" fmla="*/ 2147483646 w 5822"/>
              <a:gd name="T59" fmla="*/ 2147483646 h 6759"/>
              <a:gd name="T60" fmla="*/ 2147483646 w 5822"/>
              <a:gd name="T61" fmla="*/ 2147483646 h 6759"/>
              <a:gd name="T62" fmla="*/ 2147483646 w 5822"/>
              <a:gd name="T63" fmla="*/ 2147483646 h 6759"/>
              <a:gd name="T64" fmla="*/ 2147483646 w 5822"/>
              <a:gd name="T65" fmla="*/ 2147483646 h 6759"/>
              <a:gd name="T66" fmla="*/ 2147483646 w 5822"/>
              <a:gd name="T67" fmla="*/ 2147483646 h 6759"/>
              <a:gd name="T68" fmla="*/ 2147483646 w 5822"/>
              <a:gd name="T69" fmla="*/ 2147483646 h 6759"/>
              <a:gd name="T70" fmla="*/ 2147483646 w 5822"/>
              <a:gd name="T71" fmla="*/ 2147483646 h 6759"/>
              <a:gd name="T72" fmla="*/ 2147483646 w 5822"/>
              <a:gd name="T73" fmla="*/ 2147483646 h 6759"/>
              <a:gd name="T74" fmla="*/ 2147483646 w 5822"/>
              <a:gd name="T75" fmla="*/ 2147483646 h 6759"/>
              <a:gd name="T76" fmla="*/ 2147483646 w 5822"/>
              <a:gd name="T77" fmla="*/ 2147483646 h 6759"/>
              <a:gd name="T78" fmla="*/ 2147483646 w 5822"/>
              <a:gd name="T79" fmla="*/ 2147483646 h 6759"/>
              <a:gd name="T80" fmla="*/ 2147483646 w 5822"/>
              <a:gd name="T81" fmla="*/ 2147483646 h 6759"/>
              <a:gd name="T82" fmla="*/ 2147483646 w 5822"/>
              <a:gd name="T83" fmla="*/ 2147483646 h 6759"/>
              <a:gd name="T84" fmla="*/ 2147483646 w 5822"/>
              <a:gd name="T85" fmla="*/ 2147483646 h 6759"/>
              <a:gd name="T86" fmla="*/ 2147483646 w 5822"/>
              <a:gd name="T87" fmla="*/ 2147483646 h 6759"/>
              <a:gd name="T88" fmla="*/ 2147483646 w 5822"/>
              <a:gd name="T89" fmla="*/ 2147483646 h 6759"/>
              <a:gd name="T90" fmla="*/ 2147483646 w 5822"/>
              <a:gd name="T91" fmla="*/ 2147483646 h 6759"/>
              <a:gd name="T92" fmla="*/ 2147483646 w 5822"/>
              <a:gd name="T93" fmla="*/ 2147483646 h 6759"/>
              <a:gd name="T94" fmla="*/ 2147483646 w 5822"/>
              <a:gd name="T95" fmla="*/ 2147483646 h 6759"/>
              <a:gd name="T96" fmla="*/ 2147483646 w 5822"/>
              <a:gd name="T97" fmla="*/ 2147483646 h 6759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</a:gdLst>
            <a:ahLst/>
            <a:cxnLst>
              <a:cxn ang="T98">
                <a:pos x="T0" y="T1"/>
              </a:cxn>
              <a:cxn ang="T99">
                <a:pos x="T2" y="T3"/>
              </a:cxn>
              <a:cxn ang="T100">
                <a:pos x="T4" y="T5"/>
              </a:cxn>
              <a:cxn ang="T101">
                <a:pos x="T6" y="T7"/>
              </a:cxn>
              <a:cxn ang="T102">
                <a:pos x="T8" y="T9"/>
              </a:cxn>
              <a:cxn ang="T103">
                <a:pos x="T10" y="T11"/>
              </a:cxn>
              <a:cxn ang="T104">
                <a:pos x="T12" y="T13"/>
              </a:cxn>
              <a:cxn ang="T105">
                <a:pos x="T14" y="T15"/>
              </a:cxn>
              <a:cxn ang="T106">
                <a:pos x="T16" y="T17"/>
              </a:cxn>
              <a:cxn ang="T107">
                <a:pos x="T18" y="T19"/>
              </a:cxn>
              <a:cxn ang="T108">
                <a:pos x="T20" y="T21"/>
              </a:cxn>
              <a:cxn ang="T109">
                <a:pos x="T22" y="T23"/>
              </a:cxn>
              <a:cxn ang="T110">
                <a:pos x="T24" y="T25"/>
              </a:cxn>
              <a:cxn ang="T111">
                <a:pos x="T26" y="T27"/>
              </a:cxn>
              <a:cxn ang="T112">
                <a:pos x="T28" y="T29"/>
              </a:cxn>
              <a:cxn ang="T113">
                <a:pos x="T30" y="T31"/>
              </a:cxn>
              <a:cxn ang="T114">
                <a:pos x="T32" y="T33"/>
              </a:cxn>
              <a:cxn ang="T115">
                <a:pos x="T34" y="T35"/>
              </a:cxn>
              <a:cxn ang="T116">
                <a:pos x="T36" y="T37"/>
              </a:cxn>
              <a:cxn ang="T117">
                <a:pos x="T38" y="T39"/>
              </a:cxn>
              <a:cxn ang="T118">
                <a:pos x="T40" y="T41"/>
              </a:cxn>
              <a:cxn ang="T119">
                <a:pos x="T42" y="T43"/>
              </a:cxn>
              <a:cxn ang="T120">
                <a:pos x="T44" y="T45"/>
              </a:cxn>
              <a:cxn ang="T121">
                <a:pos x="T46" y="T47"/>
              </a:cxn>
              <a:cxn ang="T122">
                <a:pos x="T48" y="T49"/>
              </a:cxn>
              <a:cxn ang="T123">
                <a:pos x="T50" y="T51"/>
              </a:cxn>
              <a:cxn ang="T124">
                <a:pos x="T52" y="T53"/>
              </a:cxn>
              <a:cxn ang="T125">
                <a:pos x="T54" y="T55"/>
              </a:cxn>
              <a:cxn ang="T126">
                <a:pos x="T56" y="T57"/>
              </a:cxn>
              <a:cxn ang="T127">
                <a:pos x="T58" y="T59"/>
              </a:cxn>
              <a:cxn ang="T128">
                <a:pos x="T60" y="T61"/>
              </a:cxn>
              <a:cxn ang="T129">
                <a:pos x="T62" y="T63"/>
              </a:cxn>
              <a:cxn ang="T130">
                <a:pos x="T64" y="T65"/>
              </a:cxn>
              <a:cxn ang="T131">
                <a:pos x="T66" y="T67"/>
              </a:cxn>
              <a:cxn ang="T132">
                <a:pos x="T68" y="T69"/>
              </a:cxn>
              <a:cxn ang="T133">
                <a:pos x="T70" y="T71"/>
              </a:cxn>
              <a:cxn ang="T134">
                <a:pos x="T72" y="T73"/>
              </a:cxn>
              <a:cxn ang="T135">
                <a:pos x="T74" y="T75"/>
              </a:cxn>
              <a:cxn ang="T136">
                <a:pos x="T76" y="T77"/>
              </a:cxn>
              <a:cxn ang="T137">
                <a:pos x="T78" y="T79"/>
              </a:cxn>
              <a:cxn ang="T138">
                <a:pos x="T80" y="T81"/>
              </a:cxn>
              <a:cxn ang="T139">
                <a:pos x="T82" y="T83"/>
              </a:cxn>
              <a:cxn ang="T140">
                <a:pos x="T84" y="T85"/>
              </a:cxn>
              <a:cxn ang="T141">
                <a:pos x="T86" y="T87"/>
              </a:cxn>
              <a:cxn ang="T142">
                <a:pos x="T88" y="T89"/>
              </a:cxn>
              <a:cxn ang="T143">
                <a:pos x="T90" y="T91"/>
              </a:cxn>
              <a:cxn ang="T144">
                <a:pos x="T92" y="T93"/>
              </a:cxn>
              <a:cxn ang="T145">
                <a:pos x="T94" y="T95"/>
              </a:cxn>
              <a:cxn ang="T146">
                <a:pos x="T96" y="T97"/>
              </a:cxn>
            </a:cxnLst>
            <a:rect l="0" t="0" r="r" b="b"/>
            <a:pathLst>
              <a:path w="5822" h="6758">
                <a:moveTo>
                  <a:pt x="0" y="6351"/>
                </a:moveTo>
                <a:lnTo>
                  <a:pt x="129" y="6351"/>
                </a:lnTo>
                <a:lnTo>
                  <a:pt x="129" y="3057"/>
                </a:lnTo>
                <a:lnTo>
                  <a:pt x="129" y="2914"/>
                </a:lnTo>
                <a:lnTo>
                  <a:pt x="266" y="2865"/>
                </a:lnTo>
                <a:lnTo>
                  <a:pt x="1775" y="2337"/>
                </a:lnTo>
                <a:lnTo>
                  <a:pt x="1775" y="1515"/>
                </a:lnTo>
                <a:lnTo>
                  <a:pt x="1775" y="1386"/>
                </a:lnTo>
                <a:lnTo>
                  <a:pt x="1892" y="1331"/>
                </a:lnTo>
                <a:lnTo>
                  <a:pt x="4422" y="137"/>
                </a:lnTo>
                <a:lnTo>
                  <a:pt x="4714" y="0"/>
                </a:lnTo>
                <a:lnTo>
                  <a:pt x="4714" y="56"/>
                </a:lnTo>
                <a:lnTo>
                  <a:pt x="5511" y="532"/>
                </a:lnTo>
                <a:lnTo>
                  <a:pt x="5511" y="6326"/>
                </a:lnTo>
                <a:lnTo>
                  <a:pt x="5822" y="6326"/>
                </a:lnTo>
                <a:lnTo>
                  <a:pt x="5822" y="6734"/>
                </a:lnTo>
                <a:lnTo>
                  <a:pt x="4510" y="6734"/>
                </a:lnTo>
                <a:lnTo>
                  <a:pt x="4305" y="6734"/>
                </a:lnTo>
                <a:lnTo>
                  <a:pt x="4305" y="6529"/>
                </a:lnTo>
                <a:lnTo>
                  <a:pt x="4305" y="643"/>
                </a:lnTo>
                <a:lnTo>
                  <a:pt x="2183" y="1644"/>
                </a:lnTo>
                <a:lnTo>
                  <a:pt x="2183" y="2194"/>
                </a:lnTo>
                <a:lnTo>
                  <a:pt x="2798" y="1979"/>
                </a:lnTo>
                <a:lnTo>
                  <a:pt x="3035" y="1895"/>
                </a:lnTo>
                <a:lnTo>
                  <a:pt x="3035" y="1889"/>
                </a:lnTo>
                <a:lnTo>
                  <a:pt x="3042" y="1892"/>
                </a:lnTo>
                <a:lnTo>
                  <a:pt x="3068" y="1884"/>
                </a:lnTo>
                <a:lnTo>
                  <a:pt x="3068" y="1909"/>
                </a:lnTo>
                <a:lnTo>
                  <a:pt x="3862" y="2381"/>
                </a:lnTo>
                <a:lnTo>
                  <a:pt x="3862" y="6313"/>
                </a:lnTo>
                <a:lnTo>
                  <a:pt x="4177" y="6313"/>
                </a:lnTo>
                <a:lnTo>
                  <a:pt x="4177" y="6722"/>
                </a:lnTo>
                <a:lnTo>
                  <a:pt x="2865" y="6722"/>
                </a:lnTo>
                <a:lnTo>
                  <a:pt x="2661" y="6722"/>
                </a:lnTo>
                <a:lnTo>
                  <a:pt x="2661" y="6517"/>
                </a:lnTo>
                <a:lnTo>
                  <a:pt x="2661" y="2458"/>
                </a:lnTo>
                <a:lnTo>
                  <a:pt x="538" y="3202"/>
                </a:lnTo>
                <a:lnTo>
                  <a:pt x="538" y="6556"/>
                </a:lnTo>
                <a:lnTo>
                  <a:pt x="538" y="6759"/>
                </a:lnTo>
                <a:lnTo>
                  <a:pt x="334" y="6759"/>
                </a:lnTo>
                <a:lnTo>
                  <a:pt x="0" y="6759"/>
                </a:lnTo>
                <a:lnTo>
                  <a:pt x="0" y="6351"/>
                </a:lnTo>
                <a:close/>
                <a:moveTo>
                  <a:pt x="776" y="6707"/>
                </a:moveTo>
                <a:lnTo>
                  <a:pt x="776" y="6707"/>
                </a:lnTo>
                <a:lnTo>
                  <a:pt x="1501" y="6707"/>
                </a:lnTo>
                <a:lnTo>
                  <a:pt x="2348" y="6707"/>
                </a:lnTo>
                <a:lnTo>
                  <a:pt x="2348" y="5989"/>
                </a:lnTo>
                <a:lnTo>
                  <a:pt x="1501" y="6044"/>
                </a:lnTo>
                <a:lnTo>
                  <a:pt x="776" y="6092"/>
                </a:lnTo>
                <a:lnTo>
                  <a:pt x="776" y="6707"/>
                </a:lnTo>
                <a:close/>
                <a:moveTo>
                  <a:pt x="776" y="4048"/>
                </a:moveTo>
                <a:lnTo>
                  <a:pt x="776" y="4048"/>
                </a:lnTo>
                <a:lnTo>
                  <a:pt x="1501" y="3842"/>
                </a:lnTo>
                <a:lnTo>
                  <a:pt x="2348" y="3604"/>
                </a:lnTo>
                <a:lnTo>
                  <a:pt x="2348" y="2883"/>
                </a:lnTo>
                <a:lnTo>
                  <a:pt x="1501" y="3178"/>
                </a:lnTo>
                <a:lnTo>
                  <a:pt x="776" y="3431"/>
                </a:lnTo>
                <a:lnTo>
                  <a:pt x="776" y="4048"/>
                </a:lnTo>
                <a:close/>
                <a:moveTo>
                  <a:pt x="776" y="4926"/>
                </a:moveTo>
                <a:lnTo>
                  <a:pt x="776" y="4926"/>
                </a:lnTo>
                <a:lnTo>
                  <a:pt x="1501" y="4788"/>
                </a:lnTo>
                <a:lnTo>
                  <a:pt x="2348" y="4628"/>
                </a:lnTo>
                <a:lnTo>
                  <a:pt x="2348" y="3909"/>
                </a:lnTo>
                <a:lnTo>
                  <a:pt x="1501" y="4124"/>
                </a:lnTo>
                <a:lnTo>
                  <a:pt x="776" y="4310"/>
                </a:lnTo>
                <a:lnTo>
                  <a:pt x="776" y="4926"/>
                </a:lnTo>
                <a:close/>
                <a:moveTo>
                  <a:pt x="776" y="5811"/>
                </a:moveTo>
                <a:lnTo>
                  <a:pt x="776" y="5811"/>
                </a:lnTo>
                <a:lnTo>
                  <a:pt x="1501" y="5741"/>
                </a:lnTo>
                <a:lnTo>
                  <a:pt x="2348" y="5661"/>
                </a:lnTo>
                <a:lnTo>
                  <a:pt x="2348" y="4942"/>
                </a:lnTo>
                <a:lnTo>
                  <a:pt x="1501" y="5078"/>
                </a:lnTo>
                <a:lnTo>
                  <a:pt x="776" y="5194"/>
                </a:lnTo>
                <a:lnTo>
                  <a:pt x="776" y="5811"/>
                </a:lnTo>
                <a:close/>
              </a:path>
            </a:pathLst>
          </a:custGeom>
          <a:solidFill>
            <a:srgbClr val="FF8200"/>
          </a:solidFill>
          <a:ln>
            <a:noFill/>
          </a:ln>
        </p:spPr>
        <p:txBody>
          <a:bodyPr anchor="ctr">
            <a:scene3d>
              <a:camera prst="orthographicFront"/>
              <a:lightRig rig="threePt" dir="t"/>
            </a:scene3d>
          </a:bodyPr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702030404030204"/>
                <a:ea typeface="宋体" pitchFamily="2" charset="-122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702030404030204"/>
                <a:ea typeface="宋体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702030404030204"/>
                <a:ea typeface="宋体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702030404030204"/>
                <a:ea typeface="宋体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702030404030204"/>
                <a:ea typeface="宋体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702030404030204"/>
                <a:ea typeface="宋体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702030404030204"/>
                <a:ea typeface="宋体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702030404030204"/>
                <a:ea typeface="宋体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702030404030204"/>
                <a:ea typeface="宋体" pitchFamily="2" charset="-122"/>
                <a:cs typeface="+mn-cs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702030404030204"/>
              <a:ea typeface="宋体" pitchFamily="2" charset="-122"/>
              <a:cs typeface="+mn-cs"/>
            </a:endParaRPr>
          </a:p>
        </p:txBody>
      </p:sp>
      <p:sp>
        <p:nvSpPr>
          <p:cNvPr id="9" name="矩形 8"/>
          <p:cNvSpPr/>
          <p:nvPr>
            <p:custDataLst>
              <p:tags r:id="rId2"/>
            </p:custDataLst>
          </p:nvPr>
        </p:nvSpPr>
        <p:spPr>
          <a:xfrm>
            <a:off x="2039303" y="123666"/>
            <a:ext cx="944880" cy="437515"/>
          </a:xfrm>
          <a:prstGeom prst="rect">
            <a:avLst/>
          </a:prstGeom>
          <a:noFill/>
        </p:spPr>
        <p:txBody>
          <a:bodyPr wrap="none">
            <a:spAutoFit/>
          </a:bodyPr>
          <a:p>
            <a:pPr>
              <a:lnSpc>
                <a:spcPct val="150000"/>
              </a:lnSpc>
            </a:pPr>
            <a:r>
              <a:rPr lang="zh-CN" altLang="en-US" sz="15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90204" pitchFamily="34" charset="0"/>
                <a:ea typeface="汉仪粗简黑简" panose="00020600040101010101" charset="-122"/>
              </a:rPr>
              <a:t>营销方向</a:t>
            </a:r>
            <a:endParaRPr lang="zh-CN" altLang="en-US" sz="150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90204" pitchFamily="34" charset="0"/>
              <a:ea typeface="汉仪粗简黑简" panose="00020600040101010101" charset="-122"/>
            </a:endParaRPr>
          </a:p>
        </p:txBody>
      </p:sp>
    </p:spTree>
  </p:cSld>
  <p:clrMapOvr>
    <a:masterClrMapping/>
  </p:clrMapOvr>
  <p:transition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矩形 1"/>
          <p:cNvSpPr/>
          <p:nvPr/>
        </p:nvSpPr>
        <p:spPr>
          <a:xfrm>
            <a:off x="0" y="0"/>
            <a:ext cx="9143524" cy="5143500"/>
          </a:xfrm>
          <a:prstGeom prst="rect">
            <a:avLst/>
          </a:prstGeom>
          <a:solidFill>
            <a:srgbClr val="FF8200"/>
          </a:solidFill>
          <a:ln>
            <a:solidFill>
              <a:srgbClr val="000000">
                <a:alpha val="0"/>
              </a:srgbClr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 sz="100"/>
          </a:p>
        </p:txBody>
      </p:sp>
      <p:grpSp>
        <p:nvGrpSpPr>
          <p:cNvPr id="4" name="组合 3"/>
          <p:cNvGrpSpPr/>
          <p:nvPr/>
        </p:nvGrpSpPr>
        <p:grpSpPr>
          <a:xfrm>
            <a:off x="193358" y="223838"/>
            <a:ext cx="8790146" cy="4750118"/>
            <a:chOff x="1746" y="970"/>
            <a:chExt cx="15708" cy="8860"/>
          </a:xfrm>
        </p:grpSpPr>
        <p:sp>
          <p:nvSpPr>
            <p:cNvPr id="5" name="矩形 4"/>
            <p:cNvSpPr/>
            <p:nvPr>
              <p:custDataLst>
                <p:tags r:id="rId1"/>
              </p:custDataLst>
            </p:nvPr>
          </p:nvSpPr>
          <p:spPr>
            <a:xfrm>
              <a:off x="1891" y="1125"/>
              <a:ext cx="15419" cy="8550"/>
            </a:xfrm>
            <a:prstGeom prst="rect">
              <a:avLst/>
            </a:prstGeom>
            <a:solidFill>
              <a:schemeClr val="bg1">
                <a:alpha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 sz="100"/>
            </a:p>
          </p:txBody>
        </p:sp>
        <p:sp>
          <p:nvSpPr>
            <p:cNvPr id="6" name="矩形 5"/>
            <p:cNvSpPr/>
            <p:nvPr>
              <p:custDataLst>
                <p:tags r:id="rId2"/>
              </p:custDataLst>
            </p:nvPr>
          </p:nvSpPr>
          <p:spPr>
            <a:xfrm>
              <a:off x="1746" y="970"/>
              <a:ext cx="15708" cy="8861"/>
            </a:xfrm>
            <a:prstGeom prst="rect">
              <a:avLst/>
            </a:prstGeom>
            <a:solidFill>
              <a:schemeClr val="bg1">
                <a:alpha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 sz="100"/>
            </a:p>
          </p:txBody>
        </p:sp>
        <p:sp>
          <p:nvSpPr>
            <p:cNvPr id="7" name="矩形 6"/>
            <p:cNvSpPr/>
            <p:nvPr>
              <p:custDataLst>
                <p:tags r:id="rId3"/>
              </p:custDataLst>
            </p:nvPr>
          </p:nvSpPr>
          <p:spPr>
            <a:xfrm>
              <a:off x="2286" y="1522"/>
              <a:ext cx="14629" cy="775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 sz="100"/>
            </a:p>
          </p:txBody>
        </p:sp>
      </p:grpSp>
      <p:sp>
        <p:nvSpPr>
          <p:cNvPr id="8" name="文本框 7"/>
          <p:cNvSpPr txBox="1"/>
          <p:nvPr>
            <p:custDataLst>
              <p:tags r:id="rId4"/>
            </p:custDataLst>
          </p:nvPr>
        </p:nvSpPr>
        <p:spPr>
          <a:xfrm>
            <a:off x="3018949" y="519589"/>
            <a:ext cx="3005138" cy="498475"/>
          </a:xfrm>
          <a:prstGeom prst="rect">
            <a:avLst/>
          </a:prstGeom>
          <a:solidFill>
            <a:srgbClr val="FF8200"/>
          </a:solidFill>
          <a:effectLst/>
        </p:spPr>
        <p:txBody>
          <a:bodyPr wrap="square" lIns="112471" tIns="56235" rIns="112471" bIns="56235" rtlCol="0">
            <a:spAutoFit/>
          </a:bodyPr>
          <a:p>
            <a:pPr marL="0" marR="0" lvl="0" indent="0" algn="ctr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buClrTx/>
              <a:buSzTx/>
              <a:buFontTx/>
              <a:buNone/>
              <a:defRPr/>
            </a:pPr>
            <a:r>
              <a:rPr kumimoji="0" lang="en-US" altLang="zh-CN" sz="2100" b="1" i="0" u="none" strike="noStrike" kern="1200" cap="none" spc="100" normalizeH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90204" pitchFamily="34" charset="0"/>
                <a:ea typeface="汉仪粗简黑简" panose="00020600040101010101" charset="-122"/>
                <a:cs typeface="阿里巴巴普惠体 R" panose="00020600040101010101" pitchFamily="18" charset="-122"/>
                <a:sym typeface="微软雅黑" panose="020B0503020204020204" pitchFamily="34" charset="-122"/>
              </a:rPr>
              <a:t>PART 02</a:t>
            </a:r>
            <a:r>
              <a:rPr kumimoji="0" lang="zh-CN" altLang="zh-CN" sz="2100" b="1" i="0" u="none" strike="noStrike" kern="1200" cap="none" spc="100" normalizeH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90204" pitchFamily="34" charset="0"/>
                <a:ea typeface="汉仪粗简黑简" panose="00020600040101010101" charset="-122"/>
                <a:cs typeface="阿里巴巴普惠体 R" panose="00020600040101010101" pitchFamily="18" charset="-122"/>
                <a:sym typeface="微软雅黑" panose="020B0503020204020204" pitchFamily="34" charset="-122"/>
              </a:rPr>
              <a:t> </a:t>
            </a:r>
            <a:endParaRPr kumimoji="0" lang="zh-CN" altLang="zh-CN" sz="2100" b="1" i="0" u="none" strike="noStrike" kern="1200" cap="none" spc="100" normalizeH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90204" pitchFamily="34" charset="0"/>
              <a:ea typeface="汉仪粗简黑简" panose="00020600040101010101" charset="-122"/>
              <a:cs typeface="阿里巴巴普惠体 R" panose="00020600040101010101" pitchFamily="18" charset="-122"/>
              <a:sym typeface="微软雅黑" panose="020B0503020204020204" pitchFamily="34" charset="-122"/>
            </a:endParaRPr>
          </a:p>
        </p:txBody>
      </p:sp>
      <p:sp>
        <p:nvSpPr>
          <p:cNvPr id="9" name="文本框 8"/>
          <p:cNvSpPr txBox="1"/>
          <p:nvPr>
            <p:custDataLst>
              <p:tags r:id="rId5"/>
            </p:custDataLst>
          </p:nvPr>
        </p:nvSpPr>
        <p:spPr>
          <a:xfrm>
            <a:off x="2789873" y="1923098"/>
            <a:ext cx="3563779" cy="852805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zh-CN" altLang="en-US" sz="3300" noProof="0" dirty="0">
                <a:ln>
                  <a:noFill/>
                </a:ln>
                <a:solidFill>
                  <a:srgbClr val="FF8200"/>
                </a:solidFill>
                <a:effectLst/>
                <a:uLnTx/>
                <a:uFillTx/>
                <a:latin typeface="Arial" panose="020B0604020202090204" pitchFamily="34" charset="0"/>
                <a:ea typeface="汉仪粗黑 简" panose="00020600040101010101" charset="-122"/>
                <a:sym typeface="+mn-ea"/>
              </a:rPr>
              <a:t>策略调整</a:t>
            </a:r>
            <a:endParaRPr lang="zh-CN" altLang="en-US" sz="3300" noProof="0" dirty="0">
              <a:ln>
                <a:noFill/>
              </a:ln>
              <a:solidFill>
                <a:srgbClr val="FF8200"/>
              </a:solidFill>
              <a:effectLst/>
              <a:uLnTx/>
              <a:uFillTx/>
              <a:latin typeface="Arial" panose="020B0604020202090204" pitchFamily="34" charset="0"/>
              <a:ea typeface="汉仪粗黑 简" panose="00020600040101010101" charset="-122"/>
              <a:sym typeface="+mn-ea"/>
            </a:endParaRPr>
          </a:p>
        </p:txBody>
      </p:sp>
      <p:sp>
        <p:nvSpPr>
          <p:cNvPr id="10" name="文本框 9"/>
          <p:cNvSpPr txBox="1"/>
          <p:nvPr>
            <p:custDataLst>
              <p:tags r:id="rId6"/>
            </p:custDataLst>
          </p:nvPr>
        </p:nvSpPr>
        <p:spPr>
          <a:xfrm>
            <a:off x="2220754" y="2855595"/>
            <a:ext cx="4904899" cy="275590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2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rial" panose="020B0604020202090204" pitchFamily="34" charset="0"/>
                <a:ea typeface="汉仪粗简黑简" panose="00020600040101010101" charset="-122"/>
                <a:cs typeface="+mn-cs"/>
              </a:rPr>
              <a:t>看市场现状，审企业问题</a:t>
            </a:r>
            <a:endParaRPr kumimoji="0" lang="zh-CN" altLang="en-US" sz="12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Arial" panose="020B0604020202090204" pitchFamily="34" charset="0"/>
              <a:ea typeface="汉仪粗简黑简" panose="00020600040101010101" charset="-122"/>
              <a:cs typeface="+mn-cs"/>
            </a:endParaRPr>
          </a:p>
        </p:txBody>
      </p:sp>
      <p:cxnSp>
        <p:nvCxnSpPr>
          <p:cNvPr id="11" name="直接连接符 10"/>
          <p:cNvCxnSpPr/>
          <p:nvPr>
            <p:custDataLst>
              <p:tags r:id="rId7"/>
            </p:custDataLst>
          </p:nvPr>
        </p:nvCxnSpPr>
        <p:spPr>
          <a:xfrm>
            <a:off x="2647474" y="2755106"/>
            <a:ext cx="3907631" cy="0"/>
          </a:xfrm>
          <a:prstGeom prst="line">
            <a:avLst/>
          </a:prstGeom>
          <a:ln>
            <a:solidFill>
              <a:srgbClr val="FF82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椭圆 75"/>
          <p:cNvSpPr/>
          <p:nvPr/>
        </p:nvSpPr>
        <p:spPr>
          <a:xfrm>
            <a:off x="5286375" y="1426210"/>
            <a:ext cx="855663" cy="855663"/>
          </a:xfrm>
          <a:prstGeom prst="ellipse">
            <a:avLst/>
          </a:prstGeom>
          <a:solidFill>
            <a:schemeClr val="bg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7" name="椭圆 76"/>
          <p:cNvSpPr/>
          <p:nvPr/>
        </p:nvSpPr>
        <p:spPr>
          <a:xfrm>
            <a:off x="7154863" y="1426210"/>
            <a:ext cx="855663" cy="855663"/>
          </a:xfrm>
          <a:prstGeom prst="ellipse">
            <a:avLst/>
          </a:prstGeom>
          <a:solidFill>
            <a:schemeClr val="bg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5" name="椭圆 74"/>
          <p:cNvSpPr/>
          <p:nvPr/>
        </p:nvSpPr>
        <p:spPr>
          <a:xfrm>
            <a:off x="3313113" y="1426210"/>
            <a:ext cx="855663" cy="855663"/>
          </a:xfrm>
          <a:prstGeom prst="ellipse">
            <a:avLst/>
          </a:prstGeom>
          <a:solidFill>
            <a:schemeClr val="bg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" name="椭圆 1"/>
          <p:cNvSpPr/>
          <p:nvPr/>
        </p:nvSpPr>
        <p:spPr>
          <a:xfrm>
            <a:off x="1404938" y="1426210"/>
            <a:ext cx="857250" cy="855663"/>
          </a:xfrm>
          <a:prstGeom prst="ellipse">
            <a:avLst/>
          </a:prstGeom>
          <a:solidFill>
            <a:schemeClr val="bg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1990" name="文本框 18"/>
          <p:cNvSpPr txBox="1"/>
          <p:nvPr/>
        </p:nvSpPr>
        <p:spPr>
          <a:xfrm>
            <a:off x="1298575" y="2264410"/>
            <a:ext cx="995680" cy="337185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pPr>
              <a:buSzTx/>
            </a:pPr>
            <a:r>
              <a:rPr lang="zh-CN" altLang="en-US" sz="160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90204" pitchFamily="34" charset="0"/>
                <a:ea typeface="汉仪粗黑 简" panose="00020600040101010101" charset="-122"/>
              </a:rPr>
              <a:t>产品策略</a:t>
            </a:r>
            <a:endParaRPr lang="zh-CN" altLang="en-US" sz="1600">
              <a:solidFill>
                <a:schemeClr val="tx1">
                  <a:lumMod val="75000"/>
                  <a:lumOff val="25000"/>
                </a:schemeClr>
              </a:solidFill>
              <a:latin typeface="Arial" panose="020B0604020202090204" pitchFamily="34" charset="0"/>
              <a:ea typeface="汉仪粗黑 简" panose="00020600040101010101" charset="-122"/>
            </a:endParaRPr>
          </a:p>
        </p:txBody>
      </p:sp>
      <p:sp>
        <p:nvSpPr>
          <p:cNvPr id="41991" name="文本框 18"/>
          <p:cNvSpPr txBox="1"/>
          <p:nvPr/>
        </p:nvSpPr>
        <p:spPr>
          <a:xfrm>
            <a:off x="3208338" y="2264410"/>
            <a:ext cx="995680" cy="337185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pPr>
              <a:buSzTx/>
            </a:pPr>
            <a:r>
              <a:rPr lang="zh-CN" altLang="en-US" sz="160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90204" pitchFamily="34" charset="0"/>
                <a:ea typeface="汉仪粗黑 简" panose="00020600040101010101" charset="-122"/>
              </a:rPr>
              <a:t>价格策略</a:t>
            </a:r>
            <a:endParaRPr lang="zh-CN" altLang="en-US" sz="1600">
              <a:solidFill>
                <a:schemeClr val="tx1">
                  <a:lumMod val="75000"/>
                  <a:lumOff val="25000"/>
                </a:schemeClr>
              </a:solidFill>
              <a:latin typeface="Arial" panose="020B0604020202090204" pitchFamily="34" charset="0"/>
              <a:ea typeface="汉仪粗黑 简" panose="00020600040101010101" charset="-122"/>
            </a:endParaRPr>
          </a:p>
        </p:txBody>
      </p:sp>
      <p:sp>
        <p:nvSpPr>
          <p:cNvPr id="41992" name="文本框 18"/>
          <p:cNvSpPr txBox="1"/>
          <p:nvPr/>
        </p:nvSpPr>
        <p:spPr>
          <a:xfrm>
            <a:off x="5216525" y="2264410"/>
            <a:ext cx="995680" cy="337185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pPr>
              <a:buSzTx/>
            </a:pPr>
            <a:r>
              <a:rPr lang="zh-CN" altLang="en-US" sz="160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90204" pitchFamily="34" charset="0"/>
                <a:ea typeface="汉仪粗黑 简" panose="00020600040101010101" charset="-122"/>
              </a:rPr>
              <a:t>渠道策略</a:t>
            </a:r>
            <a:endParaRPr lang="zh-CN" altLang="en-US" sz="1600">
              <a:solidFill>
                <a:schemeClr val="tx1">
                  <a:lumMod val="75000"/>
                  <a:lumOff val="25000"/>
                </a:schemeClr>
              </a:solidFill>
              <a:latin typeface="Arial" panose="020B0604020202090204" pitchFamily="34" charset="0"/>
              <a:ea typeface="汉仪粗黑 简" panose="00020600040101010101" charset="-122"/>
            </a:endParaRPr>
          </a:p>
        </p:txBody>
      </p:sp>
      <p:sp>
        <p:nvSpPr>
          <p:cNvPr id="41993" name="文本框 18"/>
          <p:cNvSpPr txBox="1"/>
          <p:nvPr/>
        </p:nvSpPr>
        <p:spPr>
          <a:xfrm>
            <a:off x="7083425" y="2264410"/>
            <a:ext cx="995680" cy="337185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pPr>
              <a:buSzTx/>
            </a:pPr>
            <a:r>
              <a:rPr lang="zh-CN" altLang="en-US" sz="160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90204" pitchFamily="34" charset="0"/>
                <a:ea typeface="汉仪粗黑 简" panose="00020600040101010101" charset="-122"/>
              </a:rPr>
              <a:t>推广策略</a:t>
            </a:r>
            <a:endParaRPr lang="zh-CN" altLang="en-US" sz="1600">
              <a:solidFill>
                <a:schemeClr val="tx1">
                  <a:lumMod val="75000"/>
                  <a:lumOff val="25000"/>
                </a:schemeClr>
              </a:solidFill>
              <a:latin typeface="Arial" panose="020B0604020202090204" pitchFamily="34" charset="0"/>
              <a:ea typeface="汉仪粗黑 简" panose="00020600040101010101" charset="-122"/>
            </a:endParaRPr>
          </a:p>
        </p:txBody>
      </p:sp>
      <p:sp>
        <p:nvSpPr>
          <p:cNvPr id="41994" name="文本框 18"/>
          <p:cNvSpPr txBox="1"/>
          <p:nvPr/>
        </p:nvSpPr>
        <p:spPr>
          <a:xfrm>
            <a:off x="1279525" y="2651760"/>
            <a:ext cx="1099185" cy="829945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r>
              <a:rPr lang="zh-CN" altLang="en-US" sz="2400" b="1">
                <a:latin typeface="Arial" panose="020B0604020202090204" pitchFamily="34" charset="0"/>
                <a:ea typeface="汉仪粗简黑简" panose="00020600040101010101" charset="-122"/>
              </a:rPr>
              <a:t>健康水</a:t>
            </a:r>
            <a:endParaRPr lang="en-US" altLang="zh-CN" sz="2400" b="1">
              <a:latin typeface="Arial" panose="020B0604020202090204" pitchFamily="34" charset="0"/>
              <a:ea typeface="汉仪粗简黑简" panose="00020600040101010101" charset="-122"/>
            </a:endParaRPr>
          </a:p>
          <a:p>
            <a:r>
              <a:rPr lang="zh-CN" altLang="en-US" sz="2400" b="1">
                <a:latin typeface="Arial" panose="020B0604020202090204" pitchFamily="34" charset="0"/>
                <a:ea typeface="汉仪粗简黑简" panose="00020600040101010101" charset="-122"/>
              </a:rPr>
              <a:t>平衡水</a:t>
            </a:r>
            <a:endParaRPr lang="zh-CN" altLang="en-US" sz="2400" b="1">
              <a:latin typeface="Arial" panose="020B0604020202090204" pitchFamily="34" charset="0"/>
              <a:ea typeface="汉仪粗简黑简" panose="00020600040101010101" charset="-122"/>
            </a:endParaRPr>
          </a:p>
        </p:txBody>
      </p:sp>
      <p:sp>
        <p:nvSpPr>
          <p:cNvPr id="41995" name="文本框 18"/>
          <p:cNvSpPr txBox="1"/>
          <p:nvPr/>
        </p:nvSpPr>
        <p:spPr>
          <a:xfrm>
            <a:off x="3004979" y="2651760"/>
            <a:ext cx="1471930" cy="829945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pPr algn="ctr"/>
            <a:r>
              <a:rPr lang="en-US" altLang="zh-CN" sz="2400" b="1">
                <a:latin typeface="Arial" panose="020B0604020202090204" pitchFamily="34" charset="0"/>
                <a:ea typeface="汉仪粗简黑简" panose="00020600040101010101" charset="-122"/>
              </a:rPr>
              <a:t>4000</a:t>
            </a:r>
            <a:r>
              <a:rPr lang="zh-CN" altLang="en-US" sz="2400" b="1">
                <a:latin typeface="Arial" panose="020B0604020202090204" pitchFamily="34" charset="0"/>
                <a:ea typeface="汉仪粗简黑简" panose="00020600040101010101" charset="-122"/>
              </a:rPr>
              <a:t>以上</a:t>
            </a:r>
            <a:endParaRPr lang="en-US" altLang="zh-CN" sz="2400" b="1">
              <a:latin typeface="Arial" panose="020B0604020202090204" pitchFamily="34" charset="0"/>
              <a:ea typeface="汉仪粗简黑简" panose="00020600040101010101" charset="-122"/>
            </a:endParaRPr>
          </a:p>
          <a:p>
            <a:pPr algn="ctr"/>
            <a:r>
              <a:rPr lang="zh-CN" altLang="en-US" sz="2400" b="1">
                <a:latin typeface="Arial" panose="020B0604020202090204" pitchFamily="34" charset="0"/>
                <a:ea typeface="汉仪粗简黑简" panose="00020600040101010101" charset="-122"/>
              </a:rPr>
              <a:t>中高端</a:t>
            </a:r>
            <a:endParaRPr lang="zh-CN" altLang="en-US" sz="2400" b="1">
              <a:latin typeface="Arial" panose="020B0604020202090204" pitchFamily="34" charset="0"/>
              <a:ea typeface="汉仪粗简黑简" panose="00020600040101010101" charset="-122"/>
            </a:endParaRPr>
          </a:p>
        </p:txBody>
      </p:sp>
      <p:sp>
        <p:nvSpPr>
          <p:cNvPr id="41996" name="文本框 18"/>
          <p:cNvSpPr txBox="1"/>
          <p:nvPr/>
        </p:nvSpPr>
        <p:spPr>
          <a:xfrm>
            <a:off x="5159375" y="2837498"/>
            <a:ext cx="1099185" cy="460375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r>
              <a:rPr lang="zh-CN" altLang="en-US" sz="2400" b="1">
                <a:latin typeface="Arial" panose="020B0604020202090204" pitchFamily="34" charset="0"/>
                <a:ea typeface="汉仪粗简黑简" panose="00020600040101010101" charset="-122"/>
              </a:rPr>
              <a:t>专卖店</a:t>
            </a:r>
            <a:endParaRPr lang="zh-CN" altLang="en-US" sz="2400" b="1">
              <a:latin typeface="Arial" panose="020B0604020202090204" pitchFamily="34" charset="0"/>
              <a:ea typeface="汉仪粗简黑简" panose="00020600040101010101" charset="-122"/>
            </a:endParaRPr>
          </a:p>
        </p:txBody>
      </p:sp>
      <p:sp>
        <p:nvSpPr>
          <p:cNvPr id="41997" name="文本框 18"/>
          <p:cNvSpPr txBox="1"/>
          <p:nvPr/>
        </p:nvSpPr>
        <p:spPr>
          <a:xfrm>
            <a:off x="6875463" y="2837498"/>
            <a:ext cx="1404620" cy="460375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r>
              <a:rPr lang="zh-CN" altLang="en-US" sz="2400" b="1">
                <a:latin typeface="Arial" panose="020B0604020202090204" pitchFamily="34" charset="0"/>
                <a:ea typeface="汉仪粗简黑简" panose="00020600040101010101" charset="-122"/>
              </a:rPr>
              <a:t>招商推广</a:t>
            </a:r>
            <a:endParaRPr lang="zh-CN" altLang="en-US" sz="2400" b="1">
              <a:latin typeface="Arial" panose="020B0604020202090204" pitchFamily="34" charset="0"/>
              <a:ea typeface="汉仪粗简黑简" panose="00020600040101010101" charset="-122"/>
            </a:endParaRPr>
          </a:p>
        </p:txBody>
      </p:sp>
      <p:sp>
        <p:nvSpPr>
          <p:cNvPr id="17" name="十字形 16"/>
          <p:cNvSpPr/>
          <p:nvPr/>
        </p:nvSpPr>
        <p:spPr>
          <a:xfrm rot="2700000">
            <a:off x="1327944" y="2563654"/>
            <a:ext cx="1009650" cy="1008063"/>
          </a:xfrm>
          <a:prstGeom prst="plus">
            <a:avLst>
              <a:gd name="adj" fmla="val 41368"/>
            </a:avLst>
          </a:prstGeom>
          <a:solidFill>
            <a:srgbClr val="FF82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8" name="十字形 17"/>
          <p:cNvSpPr/>
          <p:nvPr/>
        </p:nvSpPr>
        <p:spPr>
          <a:xfrm rot="2700000">
            <a:off x="3236119" y="2563654"/>
            <a:ext cx="1009650" cy="1008063"/>
          </a:xfrm>
          <a:prstGeom prst="plus">
            <a:avLst>
              <a:gd name="adj" fmla="val 41368"/>
            </a:avLst>
          </a:prstGeom>
          <a:solidFill>
            <a:srgbClr val="FF82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9" name="十字形 18"/>
          <p:cNvSpPr/>
          <p:nvPr/>
        </p:nvSpPr>
        <p:spPr>
          <a:xfrm rot="2700000">
            <a:off x="5209381" y="2563654"/>
            <a:ext cx="1009650" cy="1008063"/>
          </a:xfrm>
          <a:prstGeom prst="plus">
            <a:avLst>
              <a:gd name="adj" fmla="val 41368"/>
            </a:avLst>
          </a:prstGeom>
          <a:solidFill>
            <a:srgbClr val="FF82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0" name="十字形 19"/>
          <p:cNvSpPr/>
          <p:nvPr/>
        </p:nvSpPr>
        <p:spPr>
          <a:xfrm rot="2700000">
            <a:off x="7077869" y="2563654"/>
            <a:ext cx="1009650" cy="1008063"/>
          </a:xfrm>
          <a:prstGeom prst="plus">
            <a:avLst>
              <a:gd name="adj" fmla="val 41368"/>
            </a:avLst>
          </a:prstGeom>
          <a:solidFill>
            <a:srgbClr val="FF82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1" name="下箭头 20"/>
          <p:cNvSpPr/>
          <p:nvPr/>
        </p:nvSpPr>
        <p:spPr>
          <a:xfrm>
            <a:off x="1689100" y="3578860"/>
            <a:ext cx="288925" cy="300038"/>
          </a:xfrm>
          <a:prstGeom prst="downArrow">
            <a:avLst>
              <a:gd name="adj1" fmla="val 50000"/>
              <a:gd name="adj2" fmla="val 71164"/>
            </a:avLst>
          </a:prstGeom>
          <a:solidFill>
            <a:schemeClr val="bg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2" name="下箭头 21"/>
          <p:cNvSpPr/>
          <p:nvPr/>
        </p:nvSpPr>
        <p:spPr>
          <a:xfrm>
            <a:off x="3597275" y="3578860"/>
            <a:ext cx="287338" cy="300038"/>
          </a:xfrm>
          <a:prstGeom prst="downArrow">
            <a:avLst>
              <a:gd name="adj1" fmla="val 50000"/>
              <a:gd name="adj2" fmla="val 71164"/>
            </a:avLst>
          </a:prstGeom>
          <a:solidFill>
            <a:schemeClr val="bg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3" name="下箭头 22"/>
          <p:cNvSpPr/>
          <p:nvPr/>
        </p:nvSpPr>
        <p:spPr>
          <a:xfrm>
            <a:off x="5568950" y="3578860"/>
            <a:ext cx="288925" cy="300038"/>
          </a:xfrm>
          <a:prstGeom prst="downArrow">
            <a:avLst>
              <a:gd name="adj1" fmla="val 50000"/>
              <a:gd name="adj2" fmla="val 71164"/>
            </a:avLst>
          </a:prstGeom>
          <a:solidFill>
            <a:schemeClr val="bg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4" name="下箭头 23"/>
          <p:cNvSpPr/>
          <p:nvPr/>
        </p:nvSpPr>
        <p:spPr>
          <a:xfrm>
            <a:off x="7437438" y="3572510"/>
            <a:ext cx="288925" cy="298450"/>
          </a:xfrm>
          <a:prstGeom prst="downArrow">
            <a:avLst>
              <a:gd name="adj1" fmla="val 50000"/>
              <a:gd name="adj2" fmla="val 71164"/>
            </a:avLst>
          </a:prstGeom>
          <a:solidFill>
            <a:schemeClr val="bg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2006" name="文本框 18"/>
          <p:cNvSpPr txBox="1"/>
          <p:nvPr/>
        </p:nvSpPr>
        <p:spPr>
          <a:xfrm>
            <a:off x="978218" y="3859848"/>
            <a:ext cx="1710690" cy="706755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pPr algn="ctr"/>
            <a:r>
              <a:rPr lang="zh-CN" altLang="en-US" sz="2000" b="1">
                <a:solidFill>
                  <a:srgbClr val="FF8200"/>
                </a:solidFill>
                <a:latin typeface="Arial" panose="020B0604020202090204" pitchFamily="34" charset="0"/>
                <a:ea typeface="汉仪粗简黑简" panose="00020600040101010101" charset="-122"/>
              </a:rPr>
              <a:t>更安全的水</a:t>
            </a:r>
            <a:endParaRPr lang="en-US" altLang="zh-CN" sz="2000" b="1">
              <a:solidFill>
                <a:srgbClr val="FF8200"/>
              </a:solidFill>
              <a:latin typeface="Arial" panose="020B0604020202090204" pitchFamily="34" charset="0"/>
              <a:ea typeface="汉仪粗简黑简" panose="00020600040101010101" charset="-122"/>
            </a:endParaRPr>
          </a:p>
          <a:p>
            <a:pPr algn="ctr"/>
            <a:r>
              <a:rPr lang="zh-CN" altLang="en-US" sz="2000" b="1">
                <a:solidFill>
                  <a:srgbClr val="FF8200"/>
                </a:solidFill>
                <a:latin typeface="Arial" panose="020B0604020202090204" pitchFamily="34" charset="0"/>
                <a:ea typeface="汉仪粗简黑简" panose="00020600040101010101" charset="-122"/>
              </a:rPr>
              <a:t>更高标准的水</a:t>
            </a:r>
            <a:endParaRPr lang="zh-CN" altLang="en-US" sz="2000" b="1">
              <a:solidFill>
                <a:srgbClr val="FF8200"/>
              </a:solidFill>
              <a:latin typeface="Arial" panose="020B0604020202090204" pitchFamily="34" charset="0"/>
              <a:ea typeface="汉仪粗简黑简" panose="00020600040101010101" charset="-122"/>
            </a:endParaRPr>
          </a:p>
        </p:txBody>
      </p:sp>
      <p:sp>
        <p:nvSpPr>
          <p:cNvPr id="42007" name="文本框 18"/>
          <p:cNvSpPr txBox="1"/>
          <p:nvPr/>
        </p:nvSpPr>
        <p:spPr>
          <a:xfrm>
            <a:off x="3128328" y="3859848"/>
            <a:ext cx="1226820" cy="706755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pPr algn="ctr"/>
            <a:r>
              <a:rPr lang="en-US" altLang="zh-CN" sz="2000" b="1">
                <a:solidFill>
                  <a:srgbClr val="FF8200"/>
                </a:solidFill>
                <a:latin typeface="Arial" panose="020B0604020202090204" pitchFamily="34" charset="0"/>
                <a:ea typeface="汉仪粗简黑简" panose="00020600040101010101" charset="-122"/>
              </a:rPr>
              <a:t>2-3000</a:t>
            </a:r>
            <a:r>
              <a:rPr lang="zh-CN" altLang="en-US" sz="2000" b="1">
                <a:solidFill>
                  <a:srgbClr val="FF8200"/>
                </a:solidFill>
                <a:latin typeface="Arial" panose="020B0604020202090204" pitchFamily="34" charset="0"/>
                <a:ea typeface="汉仪粗简黑简" panose="00020600040101010101" charset="-122"/>
              </a:rPr>
              <a:t>元</a:t>
            </a:r>
            <a:endParaRPr lang="en-US" altLang="zh-CN" sz="2000" b="1">
              <a:solidFill>
                <a:srgbClr val="FF8200"/>
              </a:solidFill>
              <a:latin typeface="Arial" panose="020B0604020202090204" pitchFamily="34" charset="0"/>
              <a:ea typeface="汉仪粗简黑简" panose="00020600040101010101" charset="-122"/>
            </a:endParaRPr>
          </a:p>
          <a:p>
            <a:pPr algn="ctr"/>
            <a:r>
              <a:rPr lang="zh-CN" altLang="en-US" sz="2000" b="1">
                <a:solidFill>
                  <a:srgbClr val="FF8200"/>
                </a:solidFill>
                <a:latin typeface="Arial" panose="020B0604020202090204" pitchFamily="34" charset="0"/>
                <a:ea typeface="汉仪粗简黑简" panose="00020600040101010101" charset="-122"/>
              </a:rPr>
              <a:t>高性价比</a:t>
            </a:r>
            <a:endParaRPr lang="zh-CN" altLang="en-US" sz="2000" b="1">
              <a:solidFill>
                <a:srgbClr val="FF8200"/>
              </a:solidFill>
              <a:latin typeface="Arial" panose="020B0604020202090204" pitchFamily="34" charset="0"/>
              <a:ea typeface="汉仪粗简黑简" panose="00020600040101010101" charset="-122"/>
            </a:endParaRPr>
          </a:p>
        </p:txBody>
      </p:sp>
      <p:sp>
        <p:nvSpPr>
          <p:cNvPr id="42008" name="文本框 18"/>
          <p:cNvSpPr txBox="1"/>
          <p:nvPr/>
        </p:nvSpPr>
        <p:spPr>
          <a:xfrm>
            <a:off x="5108575" y="3859848"/>
            <a:ext cx="1201420" cy="706755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r>
              <a:rPr lang="zh-CN" altLang="en-US" sz="2000" b="1">
                <a:solidFill>
                  <a:srgbClr val="FF8200"/>
                </a:solidFill>
                <a:latin typeface="Arial" panose="020B0604020202090204" pitchFamily="34" charset="0"/>
                <a:ea typeface="汉仪粗简黑简" panose="00020600040101010101" charset="-122"/>
              </a:rPr>
              <a:t>品类补充</a:t>
            </a:r>
            <a:endParaRPr lang="en-US" altLang="zh-CN" sz="2000" b="1">
              <a:solidFill>
                <a:srgbClr val="FF8200"/>
              </a:solidFill>
              <a:latin typeface="Arial" panose="020B0604020202090204" pitchFamily="34" charset="0"/>
              <a:ea typeface="汉仪粗简黑简" panose="00020600040101010101" charset="-122"/>
            </a:endParaRPr>
          </a:p>
          <a:p>
            <a:r>
              <a:rPr lang="zh-CN" altLang="en-US" sz="2000" b="1">
                <a:solidFill>
                  <a:srgbClr val="FF8200"/>
                </a:solidFill>
                <a:latin typeface="Arial" panose="020B0604020202090204" pitchFamily="34" charset="0"/>
                <a:ea typeface="汉仪粗简黑简" panose="00020600040101010101" charset="-122"/>
              </a:rPr>
              <a:t>陈列输出</a:t>
            </a:r>
            <a:endParaRPr lang="zh-CN" altLang="en-US" sz="2000" b="1">
              <a:solidFill>
                <a:srgbClr val="FF8200"/>
              </a:solidFill>
              <a:latin typeface="Arial" panose="020B0604020202090204" pitchFamily="34" charset="0"/>
              <a:ea typeface="汉仪粗简黑简" panose="00020600040101010101" charset="-122"/>
            </a:endParaRPr>
          </a:p>
        </p:txBody>
      </p:sp>
      <p:sp>
        <p:nvSpPr>
          <p:cNvPr id="42009" name="文本框 18"/>
          <p:cNvSpPr txBox="1"/>
          <p:nvPr/>
        </p:nvSpPr>
        <p:spPr>
          <a:xfrm>
            <a:off x="6977063" y="3859848"/>
            <a:ext cx="1201420" cy="706755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r>
              <a:rPr lang="zh-CN" altLang="en-US" sz="2000" b="1">
                <a:solidFill>
                  <a:srgbClr val="FF8200"/>
                </a:solidFill>
                <a:latin typeface="Arial" panose="020B0604020202090204" pitchFamily="34" charset="0"/>
                <a:ea typeface="汉仪粗简黑简" panose="00020600040101010101" charset="-122"/>
              </a:rPr>
              <a:t>人员拓展</a:t>
            </a:r>
            <a:endParaRPr lang="en-US" altLang="zh-CN" sz="2000" b="1">
              <a:solidFill>
                <a:srgbClr val="FF8200"/>
              </a:solidFill>
              <a:latin typeface="Arial" panose="020B0604020202090204" pitchFamily="34" charset="0"/>
              <a:ea typeface="汉仪粗简黑简" panose="00020600040101010101" charset="-122"/>
            </a:endParaRPr>
          </a:p>
          <a:p>
            <a:r>
              <a:rPr lang="zh-CN" altLang="en-US" sz="2000" b="1">
                <a:solidFill>
                  <a:srgbClr val="FF8200"/>
                </a:solidFill>
                <a:latin typeface="Arial" panose="020B0604020202090204" pitchFamily="34" charset="0"/>
                <a:ea typeface="汉仪粗简黑简" panose="00020600040101010101" charset="-122"/>
              </a:rPr>
              <a:t>终端拉动</a:t>
            </a:r>
            <a:endParaRPr lang="zh-CN" altLang="en-US" sz="2000" b="1">
              <a:solidFill>
                <a:srgbClr val="FF8200"/>
              </a:solidFill>
              <a:latin typeface="Arial" panose="020B0604020202090204" pitchFamily="34" charset="0"/>
              <a:ea typeface="汉仪粗简黑简" panose="00020600040101010101" charset="-122"/>
            </a:endParaRPr>
          </a:p>
        </p:txBody>
      </p:sp>
      <p:sp>
        <p:nvSpPr>
          <p:cNvPr id="42010" name="PA-任意多边形 1063"/>
          <p:cNvSpPr/>
          <p:nvPr>
            <p:custDataLst>
              <p:tags r:id="rId1"/>
            </p:custDataLst>
          </p:nvPr>
        </p:nvSpPr>
        <p:spPr>
          <a:xfrm>
            <a:off x="3563938" y="1662748"/>
            <a:ext cx="355600" cy="420687"/>
          </a:xfrm>
          <a:custGeom>
            <a:avLst/>
            <a:gdLst/>
            <a:ahLst/>
            <a:cxnLst>
              <a:cxn ang="0">
                <a:pos x="159310" y="2144"/>
              </a:cxn>
              <a:cxn ang="0">
                <a:pos x="156977" y="777"/>
              </a:cxn>
              <a:cxn ang="0">
                <a:pos x="127898" y="777"/>
              </a:cxn>
              <a:cxn ang="0">
                <a:pos x="125538" y="2195"/>
              </a:cxn>
              <a:cxn ang="0">
                <a:pos x="80109" y="86627"/>
              </a:cxn>
              <a:cxn ang="0">
                <a:pos x="34809" y="2198"/>
              </a:cxn>
              <a:cxn ang="0">
                <a:pos x="32448" y="779"/>
              </a:cxn>
              <a:cxn ang="0">
                <a:pos x="3456" y="779"/>
              </a:cxn>
              <a:cxn ang="0">
                <a:pos x="1126" y="2146"/>
              </a:cxn>
              <a:cxn ang="0">
                <a:pos x="1140" y="4863"/>
              </a:cxn>
              <a:cxn ang="0">
                <a:pos x="32939" y="59493"/>
              </a:cxn>
              <a:cxn ang="0">
                <a:pos x="14413" y="59493"/>
              </a:cxn>
              <a:cxn ang="0">
                <a:pos x="11726" y="62203"/>
              </a:cxn>
              <a:cxn ang="0">
                <a:pos x="11726" y="79831"/>
              </a:cxn>
              <a:cxn ang="0">
                <a:pos x="14413" y="82541"/>
              </a:cxn>
              <a:cxn ang="0">
                <a:pos x="46406" y="82541"/>
              </a:cxn>
              <a:cxn ang="0">
                <a:pos x="60024" y="105807"/>
              </a:cxn>
              <a:cxn ang="0">
                <a:pos x="20502" y="105807"/>
              </a:cxn>
              <a:cxn ang="0">
                <a:pos x="17817" y="108517"/>
              </a:cxn>
              <a:cxn ang="0">
                <a:pos x="17817" y="126261"/>
              </a:cxn>
              <a:cxn ang="0">
                <a:pos x="20502" y="128970"/>
              </a:cxn>
              <a:cxn ang="0">
                <a:pos x="65160" y="128970"/>
              </a:cxn>
              <a:cxn ang="0">
                <a:pos x="65160" y="188203"/>
              </a:cxn>
              <a:cxn ang="0">
                <a:pos x="67845" y="190913"/>
              </a:cxn>
              <a:cxn ang="0">
                <a:pos x="92392" y="190913"/>
              </a:cxn>
              <a:cxn ang="0">
                <a:pos x="95079" y="188203"/>
              </a:cxn>
              <a:cxn ang="0">
                <a:pos x="95079" y="128970"/>
              </a:cxn>
              <a:cxn ang="0">
                <a:pos x="141067" y="128970"/>
              </a:cxn>
              <a:cxn ang="0">
                <a:pos x="143752" y="126261"/>
              </a:cxn>
              <a:cxn ang="0">
                <a:pos x="143752" y="108517"/>
              </a:cxn>
              <a:cxn ang="0">
                <a:pos x="141067" y="105807"/>
              </a:cxn>
              <a:cxn ang="0">
                <a:pos x="100290" y="105807"/>
              </a:cxn>
              <a:cxn ang="0">
                <a:pos x="113834" y="82541"/>
              </a:cxn>
              <a:cxn ang="0">
                <a:pos x="145258" y="82541"/>
              </a:cxn>
              <a:cxn ang="0">
                <a:pos x="147944" y="79831"/>
              </a:cxn>
              <a:cxn ang="0">
                <a:pos x="147944" y="62204"/>
              </a:cxn>
              <a:cxn ang="0">
                <a:pos x="145258" y="59494"/>
              </a:cxn>
              <a:cxn ang="0">
                <a:pos x="127390" y="59494"/>
              </a:cxn>
              <a:cxn ang="0">
                <a:pos x="159296" y="4864"/>
              </a:cxn>
              <a:cxn ang="0">
                <a:pos x="159310" y="2144"/>
              </a:cxn>
            </a:cxnLst>
            <a:rect l="0" t="0" r="0" b="0"/>
            <a:pathLst>
              <a:path w="464343" h="547687">
                <a:moveTo>
                  <a:pt x="461402" y="6153"/>
                </a:moveTo>
                <a:cubicBezTo>
                  <a:pt x="460020" y="3736"/>
                  <a:pt x="457437" y="2232"/>
                  <a:pt x="454648" y="2232"/>
                </a:cubicBezTo>
                <a:lnTo>
                  <a:pt x="370423" y="2232"/>
                </a:lnTo>
                <a:cubicBezTo>
                  <a:pt x="367568" y="2232"/>
                  <a:pt x="364949" y="3789"/>
                  <a:pt x="363592" y="6301"/>
                </a:cubicBezTo>
                <a:lnTo>
                  <a:pt x="232016" y="248647"/>
                </a:lnTo>
                <a:lnTo>
                  <a:pt x="100815" y="6307"/>
                </a:lnTo>
                <a:cubicBezTo>
                  <a:pt x="99452" y="3795"/>
                  <a:pt x="96832" y="2235"/>
                  <a:pt x="93978" y="2235"/>
                </a:cubicBezTo>
                <a:lnTo>
                  <a:pt x="10009" y="2235"/>
                </a:lnTo>
                <a:cubicBezTo>
                  <a:pt x="7220" y="2235"/>
                  <a:pt x="4630" y="3745"/>
                  <a:pt x="3261" y="6159"/>
                </a:cubicBezTo>
                <a:cubicBezTo>
                  <a:pt x="1877" y="8567"/>
                  <a:pt x="1889" y="11552"/>
                  <a:pt x="3303" y="13957"/>
                </a:cubicBezTo>
                <a:lnTo>
                  <a:pt x="95400" y="170762"/>
                </a:lnTo>
                <a:lnTo>
                  <a:pt x="41742" y="170762"/>
                </a:lnTo>
                <a:cubicBezTo>
                  <a:pt x="37450" y="170762"/>
                  <a:pt x="33961" y="174254"/>
                  <a:pt x="33961" y="178540"/>
                </a:cubicBezTo>
                <a:lnTo>
                  <a:pt x="33961" y="229139"/>
                </a:lnTo>
                <a:cubicBezTo>
                  <a:pt x="33961" y="233431"/>
                  <a:pt x="37453" y="236917"/>
                  <a:pt x="41742" y="236917"/>
                </a:cubicBezTo>
                <a:lnTo>
                  <a:pt x="134402" y="236917"/>
                </a:lnTo>
                <a:lnTo>
                  <a:pt x="173845" y="303699"/>
                </a:lnTo>
                <a:lnTo>
                  <a:pt x="59381" y="303699"/>
                </a:lnTo>
                <a:cubicBezTo>
                  <a:pt x="55095" y="303699"/>
                  <a:pt x="51603" y="307190"/>
                  <a:pt x="51603" y="311476"/>
                </a:cubicBezTo>
                <a:lnTo>
                  <a:pt x="51603" y="362405"/>
                </a:lnTo>
                <a:cubicBezTo>
                  <a:pt x="51603" y="366698"/>
                  <a:pt x="55095" y="370183"/>
                  <a:pt x="59381" y="370183"/>
                </a:cubicBezTo>
                <a:lnTo>
                  <a:pt x="188719" y="370183"/>
                </a:lnTo>
                <a:lnTo>
                  <a:pt x="188719" y="540199"/>
                </a:lnTo>
                <a:cubicBezTo>
                  <a:pt x="188719" y="544491"/>
                  <a:pt x="192210" y="547976"/>
                  <a:pt x="196496" y="547976"/>
                </a:cubicBezTo>
                <a:lnTo>
                  <a:pt x="267592" y="547976"/>
                </a:lnTo>
                <a:cubicBezTo>
                  <a:pt x="271884" y="547976"/>
                  <a:pt x="275372" y="544485"/>
                  <a:pt x="275372" y="540199"/>
                </a:cubicBezTo>
                <a:lnTo>
                  <a:pt x="275372" y="370183"/>
                </a:lnTo>
                <a:lnTo>
                  <a:pt x="408565" y="370183"/>
                </a:lnTo>
                <a:cubicBezTo>
                  <a:pt x="412857" y="370183"/>
                  <a:pt x="416345" y="366692"/>
                  <a:pt x="416345" y="362405"/>
                </a:cubicBezTo>
                <a:lnTo>
                  <a:pt x="416345" y="311476"/>
                </a:lnTo>
                <a:cubicBezTo>
                  <a:pt x="416345" y="307184"/>
                  <a:pt x="412854" y="303699"/>
                  <a:pt x="408565" y="303699"/>
                </a:cubicBezTo>
                <a:lnTo>
                  <a:pt x="290467" y="303699"/>
                </a:lnTo>
                <a:lnTo>
                  <a:pt x="329695" y="236917"/>
                </a:lnTo>
                <a:lnTo>
                  <a:pt x="420706" y="236917"/>
                </a:lnTo>
                <a:cubicBezTo>
                  <a:pt x="424992" y="236917"/>
                  <a:pt x="428484" y="233425"/>
                  <a:pt x="428484" y="229139"/>
                </a:cubicBezTo>
                <a:lnTo>
                  <a:pt x="428484" y="178543"/>
                </a:lnTo>
                <a:cubicBezTo>
                  <a:pt x="428484" y="174257"/>
                  <a:pt x="424992" y="170765"/>
                  <a:pt x="420706" y="170765"/>
                </a:cubicBezTo>
                <a:lnTo>
                  <a:pt x="368955" y="170765"/>
                </a:lnTo>
                <a:lnTo>
                  <a:pt x="461363" y="13960"/>
                </a:lnTo>
                <a:cubicBezTo>
                  <a:pt x="462768" y="11561"/>
                  <a:pt x="462786" y="8567"/>
                  <a:pt x="461402" y="6153"/>
                </a:cubicBezTo>
                <a:close/>
              </a:path>
            </a:pathLst>
          </a:custGeom>
          <a:solidFill>
            <a:schemeClr val="bg1"/>
          </a:solidFill>
          <a:ln w="9525">
            <a:noFill/>
          </a:ln>
        </p:spPr>
        <p:txBody>
          <a:bodyPr/>
          <a:lstStyle/>
          <a:p>
            <a:endParaRPr lang="zh-CN" altLang="en-US" sz="1800"/>
          </a:p>
        </p:txBody>
      </p:sp>
      <p:grpSp>
        <p:nvGrpSpPr>
          <p:cNvPr id="42011" name="组合 47"/>
          <p:cNvGrpSpPr/>
          <p:nvPr/>
        </p:nvGrpSpPr>
        <p:grpSpPr>
          <a:xfrm>
            <a:off x="1546225" y="1627823"/>
            <a:ext cx="573088" cy="466725"/>
            <a:chOff x="6119769" y="1923678"/>
            <a:chExt cx="1008918" cy="822716"/>
          </a:xfrm>
        </p:grpSpPr>
        <p:sp>
          <p:nvSpPr>
            <p:cNvPr id="49" name="同侧圆角矩形 48"/>
            <p:cNvSpPr/>
            <p:nvPr/>
          </p:nvSpPr>
          <p:spPr>
            <a:xfrm rot="10800000">
              <a:off x="6228184" y="2162769"/>
              <a:ext cx="216024" cy="583625"/>
            </a:xfrm>
            <a:prstGeom prst="round2SameRect">
              <a:avLst>
                <a:gd name="adj1" fmla="val 31365"/>
                <a:gd name="adj2" fmla="val 0"/>
              </a:avLst>
            </a:prstGeom>
            <a:noFill/>
            <a:ln w="190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50" name="同侧圆角矩形 49"/>
            <p:cNvSpPr/>
            <p:nvPr/>
          </p:nvSpPr>
          <p:spPr>
            <a:xfrm rot="10800000">
              <a:off x="6516216" y="2162769"/>
              <a:ext cx="216024" cy="583625"/>
            </a:xfrm>
            <a:prstGeom prst="round2SameRect">
              <a:avLst>
                <a:gd name="adj1" fmla="val 31365"/>
                <a:gd name="adj2" fmla="val 0"/>
              </a:avLst>
            </a:prstGeom>
            <a:noFill/>
            <a:ln w="190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51" name="同侧圆角矩形 50"/>
            <p:cNvSpPr/>
            <p:nvPr/>
          </p:nvSpPr>
          <p:spPr>
            <a:xfrm rot="10800000">
              <a:off x="6804248" y="2162769"/>
              <a:ext cx="216024" cy="583625"/>
            </a:xfrm>
            <a:prstGeom prst="round2SameRect">
              <a:avLst>
                <a:gd name="adj1" fmla="val 31365"/>
                <a:gd name="adj2" fmla="val 0"/>
              </a:avLst>
            </a:prstGeom>
            <a:noFill/>
            <a:ln w="190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52" name="同侧圆角矩形 51"/>
            <p:cNvSpPr/>
            <p:nvPr/>
          </p:nvSpPr>
          <p:spPr>
            <a:xfrm>
              <a:off x="6119769" y="1923678"/>
              <a:ext cx="1008918" cy="239091"/>
            </a:xfrm>
            <a:prstGeom prst="round2SameRect">
              <a:avLst>
                <a:gd name="adj1" fmla="val 31365"/>
                <a:gd name="adj2" fmla="val 0"/>
              </a:avLst>
            </a:prstGeom>
            <a:noFill/>
            <a:ln w="190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53" name="矩形 52"/>
            <p:cNvSpPr/>
            <p:nvPr/>
          </p:nvSpPr>
          <p:spPr>
            <a:xfrm>
              <a:off x="6480212" y="2043223"/>
              <a:ext cx="288032" cy="45719"/>
            </a:xfrm>
            <a:prstGeom prst="rect">
              <a:avLst/>
            </a:prstGeom>
            <a:noFill/>
            <a:ln w="190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</p:grpSp>
      <p:grpSp>
        <p:nvGrpSpPr>
          <p:cNvPr id="63" name="PA-259-259501-Network-525301"/>
          <p:cNvGrpSpPr/>
          <p:nvPr>
            <p:custDataLst>
              <p:tags r:id="rId2"/>
            </p:custDataLst>
          </p:nvPr>
        </p:nvGrpSpPr>
        <p:grpSpPr>
          <a:xfrm>
            <a:off x="5416159" y="1519217"/>
            <a:ext cx="595495" cy="642472"/>
            <a:chOff x="18342539" y="10380018"/>
            <a:chExt cx="1414477" cy="1526062"/>
          </a:xfrm>
          <a:solidFill>
            <a:schemeClr val="bg1"/>
          </a:solidFill>
        </p:grpSpPr>
        <p:sp>
          <p:nvSpPr>
            <p:cNvPr id="64" name="PA-任意多边形: 形状 1153"/>
            <p:cNvSpPr/>
            <p:nvPr/>
          </p:nvSpPr>
          <p:spPr>
            <a:xfrm>
              <a:off x="18856671" y="10380018"/>
              <a:ext cx="383977" cy="544711"/>
            </a:xfrm>
            <a:custGeom>
              <a:avLst/>
              <a:gdLst>
                <a:gd name="connsiteX0" fmla="*/ 345081 w 383976"/>
                <a:gd name="connsiteY0" fmla="*/ 46482 h 544710"/>
                <a:gd name="connsiteX1" fmla="*/ 242979 w 383976"/>
                <a:gd name="connsiteY1" fmla="*/ 2232 h 544710"/>
                <a:gd name="connsiteX2" fmla="*/ 142133 w 383976"/>
                <a:gd name="connsiteY2" fmla="*/ 2232 h 544710"/>
                <a:gd name="connsiteX3" fmla="*/ 40037 w 383976"/>
                <a:gd name="connsiteY3" fmla="*/ 46482 h 544710"/>
                <a:gd name="connsiteX4" fmla="*/ 2527 w 383976"/>
                <a:gd name="connsiteY4" fmla="*/ 151242 h 544710"/>
                <a:gd name="connsiteX5" fmla="*/ 7009 w 383976"/>
                <a:gd name="connsiteY5" fmla="*/ 219968 h 544710"/>
                <a:gd name="connsiteX6" fmla="*/ 17475 w 383976"/>
                <a:gd name="connsiteY6" fmla="*/ 380452 h 544710"/>
                <a:gd name="connsiteX7" fmla="*/ 108001 w 383976"/>
                <a:gd name="connsiteY7" fmla="*/ 522777 h 544710"/>
                <a:gd name="connsiteX8" fmla="*/ 192556 w 383976"/>
                <a:gd name="connsiteY8" fmla="*/ 544613 h 544710"/>
                <a:gd name="connsiteX9" fmla="*/ 277117 w 383976"/>
                <a:gd name="connsiteY9" fmla="*/ 522774 h 544710"/>
                <a:gd name="connsiteX10" fmla="*/ 367644 w 383976"/>
                <a:gd name="connsiteY10" fmla="*/ 380452 h 544710"/>
                <a:gd name="connsiteX11" fmla="*/ 379603 w 383976"/>
                <a:gd name="connsiteY11" fmla="*/ 197063 h 544710"/>
                <a:gd name="connsiteX12" fmla="*/ 382592 w 383976"/>
                <a:gd name="connsiteY12" fmla="*/ 151245 h 544710"/>
                <a:gd name="connsiteX13" fmla="*/ 345081 w 383976"/>
                <a:gd name="connsiteY13" fmla="*/ 46482 h 544710"/>
                <a:gd name="connsiteX14" fmla="*/ 65573 w 383976"/>
                <a:gd name="connsiteY14" fmla="*/ 184973 h 544710"/>
                <a:gd name="connsiteX15" fmla="*/ 63115 w 383976"/>
                <a:gd name="connsiteY15" fmla="*/ 147295 h 544710"/>
                <a:gd name="connsiteX16" fmla="*/ 84349 w 383976"/>
                <a:gd name="connsiteY16" fmla="*/ 87996 h 544710"/>
                <a:gd name="connsiteX17" fmla="*/ 142136 w 383976"/>
                <a:gd name="connsiteY17" fmla="*/ 62951 h 544710"/>
                <a:gd name="connsiteX18" fmla="*/ 230856 w 383976"/>
                <a:gd name="connsiteY18" fmla="*/ 62951 h 544710"/>
                <a:gd name="connsiteX19" fmla="*/ 211082 w 383976"/>
                <a:gd name="connsiteY19" fmla="*/ 115681 h 544710"/>
                <a:gd name="connsiteX20" fmla="*/ 65573 w 383976"/>
                <a:gd name="connsiteY20" fmla="*/ 184973 h 544710"/>
                <a:gd name="connsiteX21" fmla="*/ 307056 w 383976"/>
                <a:gd name="connsiteY21" fmla="*/ 376505 h 544710"/>
                <a:gd name="connsiteX22" fmla="*/ 247858 w 383976"/>
                <a:gd name="connsiteY22" fmla="*/ 469574 h 544710"/>
                <a:gd name="connsiteX23" fmla="*/ 137264 w 383976"/>
                <a:gd name="connsiteY23" fmla="*/ 469577 h 544710"/>
                <a:gd name="connsiteX24" fmla="*/ 78063 w 383976"/>
                <a:gd name="connsiteY24" fmla="*/ 376505 h 544710"/>
                <a:gd name="connsiteX25" fmla="*/ 69529 w 383976"/>
                <a:gd name="connsiteY25" fmla="*/ 245629 h 544710"/>
                <a:gd name="connsiteX26" fmla="*/ 231740 w 383976"/>
                <a:gd name="connsiteY26" fmla="*/ 181758 h 544710"/>
                <a:gd name="connsiteX27" fmla="*/ 256017 w 383976"/>
                <a:gd name="connsiteY27" fmla="*/ 197620 h 544710"/>
                <a:gd name="connsiteX28" fmla="*/ 317355 w 383976"/>
                <a:gd name="connsiteY28" fmla="*/ 218596 h 544710"/>
                <a:gd name="connsiteX29" fmla="*/ 307056 w 383976"/>
                <a:gd name="connsiteY29" fmla="*/ 376505 h 544710"/>
                <a:gd name="connsiteX30" fmla="*/ 322004 w 383976"/>
                <a:gd name="connsiteY30" fmla="*/ 147295 h 544710"/>
                <a:gd name="connsiteX31" fmla="*/ 321382 w 383976"/>
                <a:gd name="connsiteY31" fmla="*/ 156826 h 544710"/>
                <a:gd name="connsiteX32" fmla="*/ 283892 w 383976"/>
                <a:gd name="connsiteY32" fmla="*/ 143685 h 544710"/>
                <a:gd name="connsiteX33" fmla="*/ 269137 w 383976"/>
                <a:gd name="connsiteY33" fmla="*/ 133791 h 544710"/>
                <a:gd name="connsiteX34" fmla="*/ 289923 w 383976"/>
                <a:gd name="connsiteY34" fmla="*/ 78355 h 544710"/>
                <a:gd name="connsiteX35" fmla="*/ 300769 w 383976"/>
                <a:gd name="connsiteY35" fmla="*/ 87999 h 544710"/>
                <a:gd name="connsiteX36" fmla="*/ 322004 w 383976"/>
                <a:gd name="connsiteY36" fmla="*/ 147295 h 5447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383976" h="544710">
                  <a:moveTo>
                    <a:pt x="345081" y="46482"/>
                  </a:moveTo>
                  <a:cubicBezTo>
                    <a:pt x="318733" y="18362"/>
                    <a:pt x="281520" y="2232"/>
                    <a:pt x="242979" y="2232"/>
                  </a:cubicBezTo>
                  <a:lnTo>
                    <a:pt x="142133" y="2232"/>
                  </a:lnTo>
                  <a:cubicBezTo>
                    <a:pt x="103599" y="2232"/>
                    <a:pt x="66386" y="18362"/>
                    <a:pt x="40037" y="46482"/>
                  </a:cubicBezTo>
                  <a:cubicBezTo>
                    <a:pt x="13686" y="74608"/>
                    <a:pt x="14" y="112788"/>
                    <a:pt x="2527" y="151242"/>
                  </a:cubicBezTo>
                  <a:lnTo>
                    <a:pt x="7009" y="219968"/>
                  </a:lnTo>
                  <a:lnTo>
                    <a:pt x="17475" y="380452"/>
                  </a:lnTo>
                  <a:cubicBezTo>
                    <a:pt x="21392" y="440546"/>
                    <a:pt x="55236" y="493749"/>
                    <a:pt x="108001" y="522777"/>
                  </a:cubicBezTo>
                  <a:cubicBezTo>
                    <a:pt x="134475" y="537335"/>
                    <a:pt x="163514" y="544613"/>
                    <a:pt x="192556" y="544613"/>
                  </a:cubicBezTo>
                  <a:cubicBezTo>
                    <a:pt x="221599" y="544613"/>
                    <a:pt x="250641" y="537332"/>
                    <a:pt x="277117" y="522774"/>
                  </a:cubicBezTo>
                  <a:cubicBezTo>
                    <a:pt x="329886" y="493752"/>
                    <a:pt x="363727" y="440546"/>
                    <a:pt x="367644" y="380452"/>
                  </a:cubicBezTo>
                  <a:lnTo>
                    <a:pt x="379603" y="197063"/>
                  </a:lnTo>
                  <a:lnTo>
                    <a:pt x="382592" y="151245"/>
                  </a:lnTo>
                  <a:cubicBezTo>
                    <a:pt x="385095" y="112791"/>
                    <a:pt x="371427" y="74608"/>
                    <a:pt x="345081" y="46482"/>
                  </a:cubicBezTo>
                  <a:close/>
                  <a:moveTo>
                    <a:pt x="65573" y="184973"/>
                  </a:moveTo>
                  <a:lnTo>
                    <a:pt x="63115" y="147295"/>
                  </a:lnTo>
                  <a:cubicBezTo>
                    <a:pt x="61677" y="125209"/>
                    <a:pt x="69216" y="104147"/>
                    <a:pt x="84349" y="87996"/>
                  </a:cubicBezTo>
                  <a:cubicBezTo>
                    <a:pt x="99479" y="71845"/>
                    <a:pt x="120006" y="62951"/>
                    <a:pt x="142136" y="62951"/>
                  </a:cubicBezTo>
                  <a:lnTo>
                    <a:pt x="230856" y="62951"/>
                  </a:lnTo>
                  <a:lnTo>
                    <a:pt x="211082" y="115681"/>
                  </a:lnTo>
                  <a:cubicBezTo>
                    <a:pt x="206138" y="123256"/>
                    <a:pt x="170658" y="171554"/>
                    <a:pt x="65573" y="184973"/>
                  </a:cubicBezTo>
                  <a:close/>
                  <a:moveTo>
                    <a:pt x="307056" y="376505"/>
                  </a:moveTo>
                  <a:cubicBezTo>
                    <a:pt x="304493" y="415802"/>
                    <a:pt x="282362" y="450592"/>
                    <a:pt x="247858" y="469574"/>
                  </a:cubicBezTo>
                  <a:cubicBezTo>
                    <a:pt x="213226" y="488618"/>
                    <a:pt x="171881" y="488615"/>
                    <a:pt x="137264" y="469577"/>
                  </a:cubicBezTo>
                  <a:cubicBezTo>
                    <a:pt x="102756" y="450592"/>
                    <a:pt x="80623" y="415802"/>
                    <a:pt x="78063" y="376505"/>
                  </a:cubicBezTo>
                  <a:lnTo>
                    <a:pt x="69529" y="245629"/>
                  </a:lnTo>
                  <a:cubicBezTo>
                    <a:pt x="152158" y="235723"/>
                    <a:pt x="202736" y="206520"/>
                    <a:pt x="231740" y="181758"/>
                  </a:cubicBezTo>
                  <a:cubicBezTo>
                    <a:pt x="238485" y="187449"/>
                    <a:pt x="246587" y="192744"/>
                    <a:pt x="256017" y="197620"/>
                  </a:cubicBezTo>
                  <a:cubicBezTo>
                    <a:pt x="269411" y="204540"/>
                    <a:pt x="289625" y="211455"/>
                    <a:pt x="317355" y="218596"/>
                  </a:cubicBezTo>
                  <a:lnTo>
                    <a:pt x="307056" y="376505"/>
                  </a:lnTo>
                  <a:close/>
                  <a:moveTo>
                    <a:pt x="322004" y="147295"/>
                  </a:moveTo>
                  <a:lnTo>
                    <a:pt x="321382" y="156826"/>
                  </a:lnTo>
                  <a:cubicBezTo>
                    <a:pt x="299403" y="150706"/>
                    <a:pt x="288777" y="146206"/>
                    <a:pt x="283892" y="143685"/>
                  </a:cubicBezTo>
                  <a:cubicBezTo>
                    <a:pt x="275614" y="139407"/>
                    <a:pt x="271301" y="135931"/>
                    <a:pt x="269137" y="133791"/>
                  </a:cubicBezTo>
                  <a:lnTo>
                    <a:pt x="289923" y="78355"/>
                  </a:lnTo>
                  <a:cubicBezTo>
                    <a:pt x="293771" y="81210"/>
                    <a:pt x="297409" y="84415"/>
                    <a:pt x="300769" y="87999"/>
                  </a:cubicBezTo>
                  <a:cubicBezTo>
                    <a:pt x="315902" y="104150"/>
                    <a:pt x="323445" y="125209"/>
                    <a:pt x="322004" y="14729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65" name="PA-任意多边形: 形状 1154"/>
            <p:cNvSpPr/>
            <p:nvPr/>
          </p:nvSpPr>
          <p:spPr>
            <a:xfrm>
              <a:off x="18600356" y="10937605"/>
              <a:ext cx="895945" cy="351234"/>
            </a:xfrm>
            <a:custGeom>
              <a:avLst/>
              <a:gdLst>
                <a:gd name="connsiteX0" fmla="*/ 895021 w 895945"/>
                <a:gd name="connsiteY0" fmla="*/ 315852 h 351234"/>
                <a:gd name="connsiteX1" fmla="*/ 878316 w 895945"/>
                <a:gd name="connsiteY1" fmla="*/ 223665 h 351234"/>
                <a:gd name="connsiteX2" fmla="*/ 663159 w 895945"/>
                <a:gd name="connsiteY2" fmla="*/ 6903 h 351234"/>
                <a:gd name="connsiteX3" fmla="*/ 613167 w 895945"/>
                <a:gd name="connsiteY3" fmla="*/ 2232 h 351234"/>
                <a:gd name="connsiteX4" fmla="*/ 545013 w 895945"/>
                <a:gd name="connsiteY4" fmla="*/ 2232 h 351234"/>
                <a:gd name="connsiteX5" fmla="*/ 523510 w 895945"/>
                <a:gd name="connsiteY5" fmla="*/ 11159 h 351234"/>
                <a:gd name="connsiteX6" fmla="*/ 448644 w 895945"/>
                <a:gd name="connsiteY6" fmla="*/ 86279 h 351234"/>
                <a:gd name="connsiteX7" fmla="*/ 371926 w 895945"/>
                <a:gd name="connsiteY7" fmla="*/ 10933 h 351234"/>
                <a:gd name="connsiteX8" fmla="*/ 350652 w 895945"/>
                <a:gd name="connsiteY8" fmla="*/ 2235 h 351234"/>
                <a:gd name="connsiteX9" fmla="*/ 284573 w 895945"/>
                <a:gd name="connsiteY9" fmla="*/ 2235 h 351234"/>
                <a:gd name="connsiteX10" fmla="*/ 234578 w 895945"/>
                <a:gd name="connsiteY10" fmla="*/ 6906 h 351234"/>
                <a:gd name="connsiteX11" fmla="*/ 234566 w 895945"/>
                <a:gd name="connsiteY11" fmla="*/ 6909 h 351234"/>
                <a:gd name="connsiteX12" fmla="*/ 19420 w 895945"/>
                <a:gd name="connsiteY12" fmla="*/ 223668 h 351234"/>
                <a:gd name="connsiteX13" fmla="*/ 2719 w 895945"/>
                <a:gd name="connsiteY13" fmla="*/ 315858 h 351234"/>
                <a:gd name="connsiteX14" fmla="*/ 9288 w 895945"/>
                <a:gd name="connsiteY14" fmla="*/ 340727 h 351234"/>
                <a:gd name="connsiteX15" fmla="*/ 32592 w 895945"/>
                <a:gd name="connsiteY15" fmla="*/ 351624 h 351234"/>
                <a:gd name="connsiteX16" fmla="*/ 865145 w 895945"/>
                <a:gd name="connsiteY16" fmla="*/ 351624 h 351234"/>
                <a:gd name="connsiteX17" fmla="*/ 888449 w 895945"/>
                <a:gd name="connsiteY17" fmla="*/ 340727 h 351234"/>
                <a:gd name="connsiteX18" fmla="*/ 895021 w 895945"/>
                <a:gd name="connsiteY18" fmla="*/ 315852 h 351234"/>
                <a:gd name="connsiteX19" fmla="*/ 338240 w 895945"/>
                <a:gd name="connsiteY19" fmla="*/ 62945 h 351234"/>
                <a:gd name="connsiteX20" fmla="*/ 427602 w 895945"/>
                <a:gd name="connsiteY20" fmla="*/ 150709 h 351234"/>
                <a:gd name="connsiteX21" fmla="*/ 470379 w 895945"/>
                <a:gd name="connsiteY21" fmla="*/ 150483 h 351234"/>
                <a:gd name="connsiteX22" fmla="*/ 557622 w 895945"/>
                <a:gd name="connsiteY22" fmla="*/ 62948 h 351234"/>
                <a:gd name="connsiteX23" fmla="*/ 588396 w 895945"/>
                <a:gd name="connsiteY23" fmla="*/ 62948 h 351234"/>
                <a:gd name="connsiteX24" fmla="*/ 448876 w 895945"/>
                <a:gd name="connsiteY24" fmla="*/ 202472 h 351234"/>
                <a:gd name="connsiteX25" fmla="*/ 309352 w 895945"/>
                <a:gd name="connsiteY25" fmla="*/ 62948 h 351234"/>
                <a:gd name="connsiteX26" fmla="*/ 338240 w 895945"/>
                <a:gd name="connsiteY26" fmla="*/ 62948 h 351234"/>
                <a:gd name="connsiteX27" fmla="*/ 68950 w 895945"/>
                <a:gd name="connsiteY27" fmla="*/ 290905 h 351234"/>
                <a:gd name="connsiteX28" fmla="*/ 79169 w 895945"/>
                <a:gd name="connsiteY28" fmla="*/ 234488 h 351234"/>
                <a:gd name="connsiteX29" fmla="*/ 230578 w 895945"/>
                <a:gd name="connsiteY29" fmla="*/ 70044 h 351234"/>
                <a:gd name="connsiteX30" fmla="*/ 427406 w 895945"/>
                <a:gd name="connsiteY30" fmla="*/ 266873 h 351234"/>
                <a:gd name="connsiteX31" fmla="*/ 448873 w 895945"/>
                <a:gd name="connsiteY31" fmla="*/ 275764 h 351234"/>
                <a:gd name="connsiteX32" fmla="*/ 470340 w 895945"/>
                <a:gd name="connsiteY32" fmla="*/ 266873 h 351234"/>
                <a:gd name="connsiteX33" fmla="*/ 667165 w 895945"/>
                <a:gd name="connsiteY33" fmla="*/ 70044 h 351234"/>
                <a:gd name="connsiteX34" fmla="*/ 818574 w 895945"/>
                <a:gd name="connsiteY34" fmla="*/ 234485 h 351234"/>
                <a:gd name="connsiteX35" fmla="*/ 818574 w 895945"/>
                <a:gd name="connsiteY35" fmla="*/ 234488 h 351234"/>
                <a:gd name="connsiteX36" fmla="*/ 828795 w 895945"/>
                <a:gd name="connsiteY36" fmla="*/ 290905 h 351234"/>
                <a:gd name="connsiteX37" fmla="*/ 68950 w 895945"/>
                <a:gd name="connsiteY37" fmla="*/ 290905 h 3512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895945" h="351234">
                  <a:moveTo>
                    <a:pt x="895021" y="315852"/>
                  </a:moveTo>
                  <a:lnTo>
                    <a:pt x="878316" y="223665"/>
                  </a:lnTo>
                  <a:cubicBezTo>
                    <a:pt x="858543" y="114520"/>
                    <a:pt x="772080" y="27408"/>
                    <a:pt x="663159" y="6903"/>
                  </a:cubicBezTo>
                  <a:cubicBezTo>
                    <a:pt x="646710" y="3804"/>
                    <a:pt x="629893" y="2232"/>
                    <a:pt x="613167" y="2232"/>
                  </a:cubicBezTo>
                  <a:lnTo>
                    <a:pt x="545013" y="2232"/>
                  </a:lnTo>
                  <a:cubicBezTo>
                    <a:pt x="536943" y="2232"/>
                    <a:pt x="529207" y="5447"/>
                    <a:pt x="523510" y="11159"/>
                  </a:cubicBezTo>
                  <a:lnTo>
                    <a:pt x="448644" y="86279"/>
                  </a:lnTo>
                  <a:lnTo>
                    <a:pt x="371926" y="10933"/>
                  </a:lnTo>
                  <a:cubicBezTo>
                    <a:pt x="366249" y="5358"/>
                    <a:pt x="358612" y="2235"/>
                    <a:pt x="350652" y="2235"/>
                  </a:cubicBezTo>
                  <a:lnTo>
                    <a:pt x="284573" y="2235"/>
                  </a:lnTo>
                  <a:cubicBezTo>
                    <a:pt x="267844" y="2235"/>
                    <a:pt x="251024" y="3807"/>
                    <a:pt x="234578" y="6906"/>
                  </a:cubicBezTo>
                  <a:cubicBezTo>
                    <a:pt x="234575" y="6906"/>
                    <a:pt x="234569" y="6909"/>
                    <a:pt x="234566" y="6909"/>
                  </a:cubicBezTo>
                  <a:cubicBezTo>
                    <a:pt x="125654" y="27426"/>
                    <a:pt x="39194" y="114529"/>
                    <a:pt x="19420" y="223668"/>
                  </a:cubicBezTo>
                  <a:lnTo>
                    <a:pt x="2719" y="315858"/>
                  </a:lnTo>
                  <a:cubicBezTo>
                    <a:pt x="1115" y="324710"/>
                    <a:pt x="3523" y="333822"/>
                    <a:pt x="9288" y="340727"/>
                  </a:cubicBezTo>
                  <a:cubicBezTo>
                    <a:pt x="15060" y="347630"/>
                    <a:pt x="23594" y="351624"/>
                    <a:pt x="32592" y="351624"/>
                  </a:cubicBezTo>
                  <a:lnTo>
                    <a:pt x="865145" y="351624"/>
                  </a:lnTo>
                  <a:cubicBezTo>
                    <a:pt x="874143" y="351624"/>
                    <a:pt x="882677" y="347633"/>
                    <a:pt x="888449" y="340727"/>
                  </a:cubicBezTo>
                  <a:cubicBezTo>
                    <a:pt x="894217" y="333816"/>
                    <a:pt x="896625" y="324707"/>
                    <a:pt x="895021" y="315852"/>
                  </a:cubicBezTo>
                  <a:close/>
                  <a:moveTo>
                    <a:pt x="338240" y="62945"/>
                  </a:moveTo>
                  <a:lnTo>
                    <a:pt x="427602" y="150709"/>
                  </a:lnTo>
                  <a:cubicBezTo>
                    <a:pt x="439503" y="162395"/>
                    <a:pt x="458600" y="162291"/>
                    <a:pt x="470379" y="150483"/>
                  </a:cubicBezTo>
                  <a:lnTo>
                    <a:pt x="557622" y="62948"/>
                  </a:lnTo>
                  <a:lnTo>
                    <a:pt x="588396" y="62948"/>
                  </a:lnTo>
                  <a:lnTo>
                    <a:pt x="448876" y="202472"/>
                  </a:lnTo>
                  <a:lnTo>
                    <a:pt x="309352" y="62948"/>
                  </a:lnTo>
                  <a:lnTo>
                    <a:pt x="338240" y="62948"/>
                  </a:lnTo>
                  <a:close/>
                  <a:moveTo>
                    <a:pt x="68950" y="290905"/>
                  </a:moveTo>
                  <a:lnTo>
                    <a:pt x="79169" y="234488"/>
                  </a:lnTo>
                  <a:cubicBezTo>
                    <a:pt x="93552" y="155094"/>
                    <a:pt x="153485" y="90752"/>
                    <a:pt x="230578" y="70044"/>
                  </a:cubicBezTo>
                  <a:lnTo>
                    <a:pt x="427406" y="266873"/>
                  </a:lnTo>
                  <a:cubicBezTo>
                    <a:pt x="433335" y="272799"/>
                    <a:pt x="441104" y="275764"/>
                    <a:pt x="448873" y="275764"/>
                  </a:cubicBezTo>
                  <a:cubicBezTo>
                    <a:pt x="456642" y="275764"/>
                    <a:pt x="464411" y="272799"/>
                    <a:pt x="470340" y="266873"/>
                  </a:cubicBezTo>
                  <a:lnTo>
                    <a:pt x="667165" y="70044"/>
                  </a:lnTo>
                  <a:cubicBezTo>
                    <a:pt x="744264" y="90752"/>
                    <a:pt x="804191" y="155094"/>
                    <a:pt x="818574" y="234485"/>
                  </a:cubicBezTo>
                  <a:cubicBezTo>
                    <a:pt x="818574" y="234485"/>
                    <a:pt x="818574" y="234485"/>
                    <a:pt x="818574" y="234488"/>
                  </a:cubicBezTo>
                  <a:lnTo>
                    <a:pt x="828795" y="290905"/>
                  </a:lnTo>
                  <a:lnTo>
                    <a:pt x="68950" y="29090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66" name="PA-任意多边形: 形状 1155"/>
            <p:cNvSpPr/>
            <p:nvPr/>
          </p:nvSpPr>
          <p:spPr>
            <a:xfrm>
              <a:off x="19121534" y="11420639"/>
              <a:ext cx="83344" cy="62508"/>
            </a:xfrm>
            <a:custGeom>
              <a:avLst/>
              <a:gdLst>
                <a:gd name="connsiteX0" fmla="*/ 51102 w 83343"/>
                <a:gd name="connsiteY0" fmla="*/ 2232 h 62507"/>
                <a:gd name="connsiteX1" fmla="*/ 32590 w 83343"/>
                <a:gd name="connsiteY1" fmla="*/ 2232 h 62507"/>
                <a:gd name="connsiteX2" fmla="*/ 2232 w 83343"/>
                <a:gd name="connsiteY2" fmla="*/ 32590 h 62507"/>
                <a:gd name="connsiteX3" fmla="*/ 32590 w 83343"/>
                <a:gd name="connsiteY3" fmla="*/ 62948 h 62507"/>
                <a:gd name="connsiteX4" fmla="*/ 51099 w 83343"/>
                <a:gd name="connsiteY4" fmla="*/ 62948 h 62507"/>
                <a:gd name="connsiteX5" fmla="*/ 81457 w 83343"/>
                <a:gd name="connsiteY5" fmla="*/ 32590 h 62507"/>
                <a:gd name="connsiteX6" fmla="*/ 51102 w 83343"/>
                <a:gd name="connsiteY6" fmla="*/ 2232 h 625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3343" h="62507">
                  <a:moveTo>
                    <a:pt x="51102" y="2232"/>
                  </a:moveTo>
                  <a:lnTo>
                    <a:pt x="32590" y="2232"/>
                  </a:lnTo>
                  <a:cubicBezTo>
                    <a:pt x="15826" y="2232"/>
                    <a:pt x="2232" y="15826"/>
                    <a:pt x="2232" y="32590"/>
                  </a:cubicBezTo>
                  <a:cubicBezTo>
                    <a:pt x="2232" y="49354"/>
                    <a:pt x="15826" y="62948"/>
                    <a:pt x="32590" y="62948"/>
                  </a:cubicBezTo>
                  <a:lnTo>
                    <a:pt x="51099" y="62948"/>
                  </a:lnTo>
                  <a:cubicBezTo>
                    <a:pt x="67863" y="62948"/>
                    <a:pt x="81457" y="49354"/>
                    <a:pt x="81457" y="32590"/>
                  </a:cubicBezTo>
                  <a:cubicBezTo>
                    <a:pt x="81457" y="15826"/>
                    <a:pt x="67866" y="2232"/>
                    <a:pt x="51102" y="22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67" name="PA-任意多边形: 形状 1156"/>
            <p:cNvSpPr/>
            <p:nvPr/>
          </p:nvSpPr>
          <p:spPr>
            <a:xfrm>
              <a:off x="18342539" y="11343510"/>
              <a:ext cx="821531" cy="562570"/>
            </a:xfrm>
            <a:custGeom>
              <a:avLst/>
              <a:gdLst>
                <a:gd name="connsiteX0" fmla="*/ 737048 w 821531"/>
                <a:gd name="connsiteY0" fmla="*/ 339578 h 562570"/>
                <a:gd name="connsiteX1" fmla="*/ 737048 w 821531"/>
                <a:gd name="connsiteY1" fmla="*/ 32590 h 562570"/>
                <a:gd name="connsiteX2" fmla="*/ 706690 w 821531"/>
                <a:gd name="connsiteY2" fmla="*/ 2232 h 562570"/>
                <a:gd name="connsiteX3" fmla="*/ 676332 w 821531"/>
                <a:gd name="connsiteY3" fmla="*/ 32590 h 562570"/>
                <a:gd name="connsiteX4" fmla="*/ 676332 w 821531"/>
                <a:gd name="connsiteY4" fmla="*/ 79361 h 562570"/>
                <a:gd name="connsiteX5" fmla="*/ 224641 w 821531"/>
                <a:gd name="connsiteY5" fmla="*/ 79361 h 562570"/>
                <a:gd name="connsiteX6" fmla="*/ 85532 w 821531"/>
                <a:gd name="connsiteY6" fmla="*/ 218468 h 562570"/>
                <a:gd name="connsiteX7" fmla="*/ 85532 w 821531"/>
                <a:gd name="connsiteY7" fmla="*/ 339575 h 562570"/>
                <a:gd name="connsiteX8" fmla="*/ 2232 w 821531"/>
                <a:gd name="connsiteY8" fmla="*/ 449083 h 562570"/>
                <a:gd name="connsiteX9" fmla="*/ 115889 w 821531"/>
                <a:gd name="connsiteY9" fmla="*/ 562740 h 562570"/>
                <a:gd name="connsiteX10" fmla="*/ 229547 w 821531"/>
                <a:gd name="connsiteY10" fmla="*/ 449083 h 562570"/>
                <a:gd name="connsiteX11" fmla="*/ 146247 w 821531"/>
                <a:gd name="connsiteY11" fmla="*/ 339578 h 562570"/>
                <a:gd name="connsiteX12" fmla="*/ 146247 w 821531"/>
                <a:gd name="connsiteY12" fmla="*/ 218471 h 562570"/>
                <a:gd name="connsiteX13" fmla="*/ 224638 w 821531"/>
                <a:gd name="connsiteY13" fmla="*/ 140083 h 562570"/>
                <a:gd name="connsiteX14" fmla="*/ 676329 w 821531"/>
                <a:gd name="connsiteY14" fmla="*/ 140083 h 562570"/>
                <a:gd name="connsiteX15" fmla="*/ 676329 w 821531"/>
                <a:gd name="connsiteY15" fmla="*/ 339581 h 562570"/>
                <a:gd name="connsiteX16" fmla="*/ 593030 w 821531"/>
                <a:gd name="connsiteY16" fmla="*/ 449089 h 562570"/>
                <a:gd name="connsiteX17" fmla="*/ 706687 w 821531"/>
                <a:gd name="connsiteY17" fmla="*/ 562746 h 562570"/>
                <a:gd name="connsiteX18" fmla="*/ 820344 w 821531"/>
                <a:gd name="connsiteY18" fmla="*/ 449089 h 562570"/>
                <a:gd name="connsiteX19" fmla="*/ 737048 w 821531"/>
                <a:gd name="connsiteY19" fmla="*/ 339578 h 562570"/>
                <a:gd name="connsiteX20" fmla="*/ 168828 w 821531"/>
                <a:gd name="connsiteY20" fmla="*/ 449083 h 562570"/>
                <a:gd name="connsiteX21" fmla="*/ 115889 w 821531"/>
                <a:gd name="connsiteY21" fmla="*/ 502021 h 562570"/>
                <a:gd name="connsiteX22" fmla="*/ 62951 w 821531"/>
                <a:gd name="connsiteY22" fmla="*/ 449083 h 562570"/>
                <a:gd name="connsiteX23" fmla="*/ 115889 w 821531"/>
                <a:gd name="connsiteY23" fmla="*/ 396145 h 562570"/>
                <a:gd name="connsiteX24" fmla="*/ 168828 w 821531"/>
                <a:gd name="connsiteY24" fmla="*/ 449083 h 562570"/>
                <a:gd name="connsiteX25" fmla="*/ 706690 w 821531"/>
                <a:gd name="connsiteY25" fmla="*/ 502024 h 562570"/>
                <a:gd name="connsiteX26" fmla="*/ 653751 w 821531"/>
                <a:gd name="connsiteY26" fmla="*/ 449086 h 562570"/>
                <a:gd name="connsiteX27" fmla="*/ 706690 w 821531"/>
                <a:gd name="connsiteY27" fmla="*/ 396148 h 562570"/>
                <a:gd name="connsiteX28" fmla="*/ 759628 w 821531"/>
                <a:gd name="connsiteY28" fmla="*/ 449086 h 562570"/>
                <a:gd name="connsiteX29" fmla="*/ 706690 w 821531"/>
                <a:gd name="connsiteY29" fmla="*/ 502024 h 5625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821530" h="562570">
                  <a:moveTo>
                    <a:pt x="737048" y="339578"/>
                  </a:moveTo>
                  <a:lnTo>
                    <a:pt x="737048" y="32590"/>
                  </a:lnTo>
                  <a:cubicBezTo>
                    <a:pt x="737048" y="15826"/>
                    <a:pt x="723454" y="2232"/>
                    <a:pt x="706690" y="2232"/>
                  </a:cubicBezTo>
                  <a:cubicBezTo>
                    <a:pt x="689926" y="2232"/>
                    <a:pt x="676332" y="15826"/>
                    <a:pt x="676332" y="32590"/>
                  </a:cubicBezTo>
                  <a:lnTo>
                    <a:pt x="676332" y="79361"/>
                  </a:lnTo>
                  <a:lnTo>
                    <a:pt x="224641" y="79361"/>
                  </a:lnTo>
                  <a:cubicBezTo>
                    <a:pt x="147935" y="79361"/>
                    <a:pt x="85532" y="141768"/>
                    <a:pt x="85532" y="218468"/>
                  </a:cubicBezTo>
                  <a:lnTo>
                    <a:pt x="85532" y="339575"/>
                  </a:lnTo>
                  <a:cubicBezTo>
                    <a:pt x="37558" y="352889"/>
                    <a:pt x="2232" y="396922"/>
                    <a:pt x="2232" y="449083"/>
                  </a:cubicBezTo>
                  <a:cubicBezTo>
                    <a:pt x="2232" y="511751"/>
                    <a:pt x="53218" y="562740"/>
                    <a:pt x="115889" y="562740"/>
                  </a:cubicBezTo>
                  <a:cubicBezTo>
                    <a:pt x="178561" y="562740"/>
                    <a:pt x="229547" y="511751"/>
                    <a:pt x="229547" y="449083"/>
                  </a:cubicBezTo>
                  <a:cubicBezTo>
                    <a:pt x="229547" y="396928"/>
                    <a:pt x="194221" y="352895"/>
                    <a:pt x="146247" y="339578"/>
                  </a:cubicBezTo>
                  <a:lnTo>
                    <a:pt x="146247" y="218471"/>
                  </a:lnTo>
                  <a:cubicBezTo>
                    <a:pt x="146247" y="175245"/>
                    <a:pt x="181416" y="140083"/>
                    <a:pt x="224638" y="140083"/>
                  </a:cubicBezTo>
                  <a:lnTo>
                    <a:pt x="676329" y="140083"/>
                  </a:lnTo>
                  <a:lnTo>
                    <a:pt x="676329" y="339581"/>
                  </a:lnTo>
                  <a:cubicBezTo>
                    <a:pt x="628355" y="352895"/>
                    <a:pt x="593030" y="396928"/>
                    <a:pt x="593030" y="449089"/>
                  </a:cubicBezTo>
                  <a:cubicBezTo>
                    <a:pt x="593030" y="511760"/>
                    <a:pt x="644018" y="562746"/>
                    <a:pt x="706687" y="562746"/>
                  </a:cubicBezTo>
                  <a:cubicBezTo>
                    <a:pt x="769355" y="562746"/>
                    <a:pt x="820344" y="511757"/>
                    <a:pt x="820344" y="449089"/>
                  </a:cubicBezTo>
                  <a:cubicBezTo>
                    <a:pt x="820347" y="396925"/>
                    <a:pt x="785021" y="352892"/>
                    <a:pt x="737048" y="339578"/>
                  </a:cubicBezTo>
                  <a:close/>
                  <a:moveTo>
                    <a:pt x="168828" y="449083"/>
                  </a:moveTo>
                  <a:cubicBezTo>
                    <a:pt x="168828" y="478274"/>
                    <a:pt x="145081" y="502021"/>
                    <a:pt x="115889" y="502021"/>
                  </a:cubicBezTo>
                  <a:cubicBezTo>
                    <a:pt x="86698" y="502021"/>
                    <a:pt x="62951" y="478271"/>
                    <a:pt x="62951" y="449083"/>
                  </a:cubicBezTo>
                  <a:cubicBezTo>
                    <a:pt x="62951" y="419892"/>
                    <a:pt x="86701" y="396145"/>
                    <a:pt x="115889" y="396145"/>
                  </a:cubicBezTo>
                  <a:cubicBezTo>
                    <a:pt x="145078" y="396145"/>
                    <a:pt x="168828" y="419892"/>
                    <a:pt x="168828" y="449083"/>
                  </a:cubicBezTo>
                  <a:close/>
                  <a:moveTo>
                    <a:pt x="706690" y="502024"/>
                  </a:moveTo>
                  <a:cubicBezTo>
                    <a:pt x="677498" y="502024"/>
                    <a:pt x="653751" y="478274"/>
                    <a:pt x="653751" y="449086"/>
                  </a:cubicBezTo>
                  <a:cubicBezTo>
                    <a:pt x="653751" y="419895"/>
                    <a:pt x="677501" y="396148"/>
                    <a:pt x="706690" y="396148"/>
                  </a:cubicBezTo>
                  <a:cubicBezTo>
                    <a:pt x="735881" y="396148"/>
                    <a:pt x="759628" y="419895"/>
                    <a:pt x="759628" y="449086"/>
                  </a:cubicBezTo>
                  <a:cubicBezTo>
                    <a:pt x="759628" y="478277"/>
                    <a:pt x="735881" y="502024"/>
                    <a:pt x="706690" y="50202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68" name="PA-任意多边形: 形状 1157"/>
            <p:cNvSpPr/>
            <p:nvPr/>
          </p:nvSpPr>
          <p:spPr>
            <a:xfrm>
              <a:off x="19248025" y="11420639"/>
              <a:ext cx="508992" cy="485180"/>
            </a:xfrm>
            <a:custGeom>
              <a:avLst/>
              <a:gdLst>
                <a:gd name="connsiteX0" fmla="*/ 422365 w 508992"/>
                <a:gd name="connsiteY0" fmla="*/ 262009 h 485179"/>
                <a:gd name="connsiteX1" fmla="*/ 422365 w 508992"/>
                <a:gd name="connsiteY1" fmla="*/ 141339 h 485179"/>
                <a:gd name="connsiteX2" fmla="*/ 283256 w 508992"/>
                <a:gd name="connsiteY2" fmla="*/ 2232 h 485179"/>
                <a:gd name="connsiteX3" fmla="*/ 32590 w 508992"/>
                <a:gd name="connsiteY3" fmla="*/ 2232 h 485179"/>
                <a:gd name="connsiteX4" fmla="*/ 2232 w 508992"/>
                <a:gd name="connsiteY4" fmla="*/ 32590 h 485179"/>
                <a:gd name="connsiteX5" fmla="*/ 32590 w 508992"/>
                <a:gd name="connsiteY5" fmla="*/ 62948 h 485179"/>
                <a:gd name="connsiteX6" fmla="*/ 283256 w 508992"/>
                <a:gd name="connsiteY6" fmla="*/ 62948 h 485179"/>
                <a:gd name="connsiteX7" fmla="*/ 361646 w 508992"/>
                <a:gd name="connsiteY7" fmla="*/ 141336 h 485179"/>
                <a:gd name="connsiteX8" fmla="*/ 361646 w 508992"/>
                <a:gd name="connsiteY8" fmla="*/ 262884 h 485179"/>
                <a:gd name="connsiteX9" fmla="*/ 279892 w 508992"/>
                <a:gd name="connsiteY9" fmla="*/ 371951 h 485179"/>
                <a:gd name="connsiteX10" fmla="*/ 393549 w 508992"/>
                <a:gd name="connsiteY10" fmla="*/ 485608 h 485179"/>
                <a:gd name="connsiteX11" fmla="*/ 507206 w 508992"/>
                <a:gd name="connsiteY11" fmla="*/ 371951 h 485179"/>
                <a:gd name="connsiteX12" fmla="*/ 422365 w 508992"/>
                <a:gd name="connsiteY12" fmla="*/ 262009 h 485179"/>
                <a:gd name="connsiteX13" fmla="*/ 393546 w 508992"/>
                <a:gd name="connsiteY13" fmla="*/ 424895 h 485179"/>
                <a:gd name="connsiteX14" fmla="*/ 340608 w 508992"/>
                <a:gd name="connsiteY14" fmla="*/ 371957 h 485179"/>
                <a:gd name="connsiteX15" fmla="*/ 393546 w 508992"/>
                <a:gd name="connsiteY15" fmla="*/ 319019 h 485179"/>
                <a:gd name="connsiteX16" fmla="*/ 446484 w 508992"/>
                <a:gd name="connsiteY16" fmla="*/ 371957 h 485179"/>
                <a:gd name="connsiteX17" fmla="*/ 393546 w 508992"/>
                <a:gd name="connsiteY17" fmla="*/ 424895 h 4851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508992" h="485178">
                  <a:moveTo>
                    <a:pt x="422365" y="262009"/>
                  </a:moveTo>
                  <a:lnTo>
                    <a:pt x="422365" y="141339"/>
                  </a:lnTo>
                  <a:cubicBezTo>
                    <a:pt x="422365" y="64636"/>
                    <a:pt x="359962" y="2232"/>
                    <a:pt x="283256" y="2232"/>
                  </a:cubicBezTo>
                  <a:lnTo>
                    <a:pt x="32590" y="2232"/>
                  </a:lnTo>
                  <a:cubicBezTo>
                    <a:pt x="15826" y="2232"/>
                    <a:pt x="2232" y="15826"/>
                    <a:pt x="2232" y="32590"/>
                  </a:cubicBezTo>
                  <a:cubicBezTo>
                    <a:pt x="2232" y="49354"/>
                    <a:pt x="15826" y="62948"/>
                    <a:pt x="32590" y="62948"/>
                  </a:cubicBezTo>
                  <a:lnTo>
                    <a:pt x="283256" y="62948"/>
                  </a:lnTo>
                  <a:cubicBezTo>
                    <a:pt x="326481" y="62948"/>
                    <a:pt x="361646" y="98113"/>
                    <a:pt x="361646" y="141336"/>
                  </a:cubicBezTo>
                  <a:lnTo>
                    <a:pt x="361646" y="262884"/>
                  </a:lnTo>
                  <a:cubicBezTo>
                    <a:pt x="314459" y="276710"/>
                    <a:pt x="279892" y="320353"/>
                    <a:pt x="279892" y="371951"/>
                  </a:cubicBezTo>
                  <a:cubicBezTo>
                    <a:pt x="279892" y="434623"/>
                    <a:pt x="330878" y="485608"/>
                    <a:pt x="393549" y="485608"/>
                  </a:cubicBezTo>
                  <a:cubicBezTo>
                    <a:pt x="456221" y="485608"/>
                    <a:pt x="507206" y="434620"/>
                    <a:pt x="507206" y="371951"/>
                  </a:cubicBezTo>
                  <a:cubicBezTo>
                    <a:pt x="507206" y="319236"/>
                    <a:pt x="471124" y="274799"/>
                    <a:pt x="422365" y="262009"/>
                  </a:cubicBezTo>
                  <a:close/>
                  <a:moveTo>
                    <a:pt x="393546" y="424895"/>
                  </a:moveTo>
                  <a:cubicBezTo>
                    <a:pt x="364355" y="424895"/>
                    <a:pt x="340608" y="401145"/>
                    <a:pt x="340608" y="371957"/>
                  </a:cubicBezTo>
                  <a:cubicBezTo>
                    <a:pt x="340608" y="342766"/>
                    <a:pt x="364355" y="319019"/>
                    <a:pt x="393546" y="319019"/>
                  </a:cubicBezTo>
                  <a:cubicBezTo>
                    <a:pt x="422737" y="319019"/>
                    <a:pt x="446484" y="342766"/>
                    <a:pt x="446484" y="371957"/>
                  </a:cubicBezTo>
                  <a:cubicBezTo>
                    <a:pt x="446484" y="401148"/>
                    <a:pt x="422737" y="424895"/>
                    <a:pt x="393546" y="42489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</p:grpSp>
      <p:grpSp>
        <p:nvGrpSpPr>
          <p:cNvPr id="69" name="PA-Addvertise-37182"/>
          <p:cNvGrpSpPr>
            <a:grpSpLocks noChangeAspect="1"/>
          </p:cNvGrpSpPr>
          <p:nvPr>
            <p:custDataLst>
              <p:tags r:id="rId3"/>
            </p:custDataLst>
          </p:nvPr>
        </p:nvGrpSpPr>
        <p:grpSpPr>
          <a:xfrm>
            <a:off x="7308810" y="1569138"/>
            <a:ext cx="546455" cy="568440"/>
            <a:chOff x="2793" y="3311"/>
            <a:chExt cx="174" cy="181"/>
          </a:xfrm>
          <a:solidFill>
            <a:schemeClr val="bg1"/>
          </a:solidFill>
        </p:grpSpPr>
        <p:sp>
          <p:nvSpPr>
            <p:cNvPr id="70" name="PA-任意多边形 45"/>
            <p:cNvSpPr>
              <a:spLocks noEditPoints="1"/>
            </p:cNvSpPr>
            <p:nvPr/>
          </p:nvSpPr>
          <p:spPr bwMode="auto">
            <a:xfrm>
              <a:off x="2899" y="3311"/>
              <a:ext cx="68" cy="156"/>
            </a:xfrm>
            <a:custGeom>
              <a:avLst/>
              <a:gdLst>
                <a:gd name="T0" fmla="*/ 88 w 176"/>
                <a:gd name="T1" fmla="*/ 400 h 400"/>
                <a:gd name="T2" fmla="*/ 0 w 176"/>
                <a:gd name="T3" fmla="*/ 200 h 400"/>
                <a:gd name="T4" fmla="*/ 88 w 176"/>
                <a:gd name="T5" fmla="*/ 0 h 400"/>
                <a:gd name="T6" fmla="*/ 176 w 176"/>
                <a:gd name="T7" fmla="*/ 200 h 400"/>
                <a:gd name="T8" fmla="*/ 88 w 176"/>
                <a:gd name="T9" fmla="*/ 400 h 400"/>
                <a:gd name="T10" fmla="*/ 88 w 176"/>
                <a:gd name="T11" fmla="*/ 16 h 400"/>
                <a:gd name="T12" fmla="*/ 16 w 176"/>
                <a:gd name="T13" fmla="*/ 200 h 400"/>
                <a:gd name="T14" fmla="*/ 88 w 176"/>
                <a:gd name="T15" fmla="*/ 384 h 400"/>
                <a:gd name="T16" fmla="*/ 160 w 176"/>
                <a:gd name="T17" fmla="*/ 200 h 400"/>
                <a:gd name="T18" fmla="*/ 88 w 176"/>
                <a:gd name="T19" fmla="*/ 16 h 4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76" h="400">
                  <a:moveTo>
                    <a:pt x="88" y="400"/>
                  </a:moveTo>
                  <a:cubicBezTo>
                    <a:pt x="42" y="400"/>
                    <a:pt x="0" y="304"/>
                    <a:pt x="0" y="200"/>
                  </a:cubicBezTo>
                  <a:cubicBezTo>
                    <a:pt x="0" y="96"/>
                    <a:pt x="42" y="0"/>
                    <a:pt x="88" y="0"/>
                  </a:cubicBezTo>
                  <a:cubicBezTo>
                    <a:pt x="135" y="0"/>
                    <a:pt x="176" y="96"/>
                    <a:pt x="176" y="200"/>
                  </a:cubicBezTo>
                  <a:cubicBezTo>
                    <a:pt x="176" y="304"/>
                    <a:pt x="135" y="400"/>
                    <a:pt x="88" y="400"/>
                  </a:cubicBezTo>
                  <a:close/>
                  <a:moveTo>
                    <a:pt x="88" y="16"/>
                  </a:moveTo>
                  <a:cubicBezTo>
                    <a:pt x="56" y="16"/>
                    <a:pt x="16" y="98"/>
                    <a:pt x="16" y="200"/>
                  </a:cubicBezTo>
                  <a:cubicBezTo>
                    <a:pt x="16" y="303"/>
                    <a:pt x="56" y="384"/>
                    <a:pt x="88" y="384"/>
                  </a:cubicBezTo>
                  <a:cubicBezTo>
                    <a:pt x="120" y="384"/>
                    <a:pt x="160" y="303"/>
                    <a:pt x="160" y="200"/>
                  </a:cubicBezTo>
                  <a:cubicBezTo>
                    <a:pt x="160" y="98"/>
                    <a:pt x="120" y="16"/>
                    <a:pt x="88" y="16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</a14:hiddenLine>
              </a:ext>
            </a:extLst>
          </p:spPr>
          <p:txBody>
            <a:bodyPr lIns="89995" tIns="44998" rIns="89995" bIns="44998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77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71" name="PA-任意多边形 46"/>
            <p:cNvSpPr/>
            <p:nvPr/>
          </p:nvSpPr>
          <p:spPr bwMode="auto">
            <a:xfrm>
              <a:off x="2923" y="3367"/>
              <a:ext cx="25" cy="44"/>
            </a:xfrm>
            <a:custGeom>
              <a:avLst/>
              <a:gdLst>
                <a:gd name="T0" fmla="*/ 8 w 64"/>
                <a:gd name="T1" fmla="*/ 112 h 112"/>
                <a:gd name="T2" fmla="*/ 0 w 64"/>
                <a:gd name="T3" fmla="*/ 104 h 112"/>
                <a:gd name="T4" fmla="*/ 8 w 64"/>
                <a:gd name="T5" fmla="*/ 96 h 112"/>
                <a:gd name="T6" fmla="*/ 48 w 64"/>
                <a:gd name="T7" fmla="*/ 56 h 112"/>
                <a:gd name="T8" fmla="*/ 8 w 64"/>
                <a:gd name="T9" fmla="*/ 16 h 112"/>
                <a:gd name="T10" fmla="*/ 0 w 64"/>
                <a:gd name="T11" fmla="*/ 8 h 112"/>
                <a:gd name="T12" fmla="*/ 8 w 64"/>
                <a:gd name="T13" fmla="*/ 0 h 112"/>
                <a:gd name="T14" fmla="*/ 64 w 64"/>
                <a:gd name="T15" fmla="*/ 56 h 112"/>
                <a:gd name="T16" fmla="*/ 8 w 64"/>
                <a:gd name="T17" fmla="*/ 112 h 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64" h="112">
                  <a:moveTo>
                    <a:pt x="8" y="112"/>
                  </a:moveTo>
                  <a:cubicBezTo>
                    <a:pt x="4" y="112"/>
                    <a:pt x="0" y="109"/>
                    <a:pt x="0" y="104"/>
                  </a:cubicBezTo>
                  <a:cubicBezTo>
                    <a:pt x="0" y="100"/>
                    <a:pt x="4" y="96"/>
                    <a:pt x="8" y="96"/>
                  </a:cubicBezTo>
                  <a:cubicBezTo>
                    <a:pt x="28" y="96"/>
                    <a:pt x="48" y="79"/>
                    <a:pt x="48" y="56"/>
                  </a:cubicBezTo>
                  <a:cubicBezTo>
                    <a:pt x="48" y="34"/>
                    <a:pt x="28" y="16"/>
                    <a:pt x="8" y="16"/>
                  </a:cubicBezTo>
                  <a:cubicBezTo>
                    <a:pt x="4" y="16"/>
                    <a:pt x="0" y="13"/>
                    <a:pt x="0" y="8"/>
                  </a:cubicBezTo>
                  <a:cubicBezTo>
                    <a:pt x="0" y="4"/>
                    <a:pt x="4" y="0"/>
                    <a:pt x="8" y="0"/>
                  </a:cubicBezTo>
                  <a:cubicBezTo>
                    <a:pt x="36" y="0"/>
                    <a:pt x="64" y="24"/>
                    <a:pt x="64" y="56"/>
                  </a:cubicBezTo>
                  <a:cubicBezTo>
                    <a:pt x="64" y="88"/>
                    <a:pt x="36" y="112"/>
                    <a:pt x="8" y="112"/>
                  </a:cubicBezTo>
                </a:path>
              </a:pathLst>
            </a:custGeom>
            <a:grpFill/>
            <a:ln w="0">
              <a:noFill/>
              <a:prstDash val="solid"/>
              <a:round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</a14:hiddenLine>
              </a:ext>
            </a:extLst>
          </p:spPr>
          <p:txBody>
            <a:bodyPr lIns="89995" tIns="44998" rIns="89995" bIns="44998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77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72" name="PA-任意多边形 47"/>
            <p:cNvSpPr>
              <a:spLocks noEditPoints="1"/>
            </p:cNvSpPr>
            <p:nvPr/>
          </p:nvSpPr>
          <p:spPr bwMode="auto">
            <a:xfrm>
              <a:off x="2793" y="3324"/>
              <a:ext cx="130" cy="137"/>
            </a:xfrm>
            <a:custGeom>
              <a:avLst/>
              <a:gdLst>
                <a:gd name="T0" fmla="*/ 328 w 336"/>
                <a:gd name="T1" fmla="*/ 352 h 352"/>
                <a:gd name="T2" fmla="*/ 324 w 336"/>
                <a:gd name="T3" fmla="*/ 351 h 352"/>
                <a:gd name="T4" fmla="*/ 181 w 336"/>
                <a:gd name="T5" fmla="*/ 256 h 352"/>
                <a:gd name="T6" fmla="*/ 72 w 336"/>
                <a:gd name="T7" fmla="*/ 248 h 352"/>
                <a:gd name="T8" fmla="*/ 72 w 336"/>
                <a:gd name="T9" fmla="*/ 248 h 352"/>
                <a:gd name="T10" fmla="*/ 0 w 336"/>
                <a:gd name="T11" fmla="*/ 168 h 352"/>
                <a:gd name="T12" fmla="*/ 72 w 336"/>
                <a:gd name="T13" fmla="*/ 96 h 352"/>
                <a:gd name="T14" fmla="*/ 181 w 336"/>
                <a:gd name="T15" fmla="*/ 96 h 352"/>
                <a:gd name="T16" fmla="*/ 316 w 336"/>
                <a:gd name="T17" fmla="*/ 2 h 352"/>
                <a:gd name="T18" fmla="*/ 325 w 336"/>
                <a:gd name="T19" fmla="*/ 4 h 352"/>
                <a:gd name="T20" fmla="*/ 327 w 336"/>
                <a:gd name="T21" fmla="*/ 13 h 352"/>
                <a:gd name="T22" fmla="*/ 288 w 336"/>
                <a:gd name="T23" fmla="*/ 168 h 352"/>
                <a:gd name="T24" fmla="*/ 335 w 336"/>
                <a:gd name="T25" fmla="*/ 340 h 352"/>
                <a:gd name="T26" fmla="*/ 333 w 336"/>
                <a:gd name="T27" fmla="*/ 349 h 352"/>
                <a:gd name="T28" fmla="*/ 328 w 336"/>
                <a:gd name="T29" fmla="*/ 352 h 352"/>
                <a:gd name="T30" fmla="*/ 72 w 336"/>
                <a:gd name="T31" fmla="*/ 112 h 352"/>
                <a:gd name="T32" fmla="*/ 16 w 336"/>
                <a:gd name="T33" fmla="*/ 168 h 352"/>
                <a:gd name="T34" fmla="*/ 72 w 336"/>
                <a:gd name="T35" fmla="*/ 232 h 352"/>
                <a:gd name="T36" fmla="*/ 184 w 336"/>
                <a:gd name="T37" fmla="*/ 240 h 352"/>
                <a:gd name="T38" fmla="*/ 188 w 336"/>
                <a:gd name="T39" fmla="*/ 242 h 352"/>
                <a:gd name="T40" fmla="*/ 304 w 336"/>
                <a:gd name="T41" fmla="*/ 320 h 352"/>
                <a:gd name="T42" fmla="*/ 272 w 336"/>
                <a:gd name="T43" fmla="*/ 168 h 352"/>
                <a:gd name="T44" fmla="*/ 298 w 336"/>
                <a:gd name="T45" fmla="*/ 34 h 352"/>
                <a:gd name="T46" fmla="*/ 189 w 336"/>
                <a:gd name="T47" fmla="*/ 111 h 352"/>
                <a:gd name="T48" fmla="*/ 184 w 336"/>
                <a:gd name="T49" fmla="*/ 112 h 352"/>
                <a:gd name="T50" fmla="*/ 72 w 336"/>
                <a:gd name="T51" fmla="*/ 112 h 3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336" h="352">
                  <a:moveTo>
                    <a:pt x="328" y="352"/>
                  </a:moveTo>
                  <a:cubicBezTo>
                    <a:pt x="327" y="352"/>
                    <a:pt x="325" y="352"/>
                    <a:pt x="324" y="351"/>
                  </a:cubicBezTo>
                  <a:lnTo>
                    <a:pt x="181" y="256"/>
                  </a:lnTo>
                  <a:lnTo>
                    <a:pt x="72" y="248"/>
                  </a:lnTo>
                  <a:cubicBezTo>
                    <a:pt x="72" y="248"/>
                    <a:pt x="72" y="248"/>
                    <a:pt x="72" y="248"/>
                  </a:cubicBezTo>
                  <a:cubicBezTo>
                    <a:pt x="31" y="248"/>
                    <a:pt x="0" y="213"/>
                    <a:pt x="0" y="168"/>
                  </a:cubicBezTo>
                  <a:cubicBezTo>
                    <a:pt x="0" y="125"/>
                    <a:pt x="29" y="96"/>
                    <a:pt x="72" y="96"/>
                  </a:cubicBezTo>
                  <a:lnTo>
                    <a:pt x="181" y="96"/>
                  </a:lnTo>
                  <a:lnTo>
                    <a:pt x="316" y="2"/>
                  </a:lnTo>
                  <a:cubicBezTo>
                    <a:pt x="319" y="0"/>
                    <a:pt x="324" y="0"/>
                    <a:pt x="325" y="4"/>
                  </a:cubicBezTo>
                  <a:cubicBezTo>
                    <a:pt x="328" y="7"/>
                    <a:pt x="328" y="10"/>
                    <a:pt x="327" y="13"/>
                  </a:cubicBezTo>
                  <a:cubicBezTo>
                    <a:pt x="303" y="50"/>
                    <a:pt x="288" y="108"/>
                    <a:pt x="288" y="168"/>
                  </a:cubicBezTo>
                  <a:cubicBezTo>
                    <a:pt x="288" y="234"/>
                    <a:pt x="312" y="306"/>
                    <a:pt x="335" y="340"/>
                  </a:cubicBezTo>
                  <a:cubicBezTo>
                    <a:pt x="336" y="343"/>
                    <a:pt x="336" y="348"/>
                    <a:pt x="333" y="349"/>
                  </a:cubicBezTo>
                  <a:cubicBezTo>
                    <a:pt x="333" y="352"/>
                    <a:pt x="330" y="352"/>
                    <a:pt x="328" y="352"/>
                  </a:cubicBezTo>
                  <a:close/>
                  <a:moveTo>
                    <a:pt x="72" y="112"/>
                  </a:moveTo>
                  <a:cubicBezTo>
                    <a:pt x="39" y="112"/>
                    <a:pt x="16" y="135"/>
                    <a:pt x="16" y="168"/>
                  </a:cubicBezTo>
                  <a:cubicBezTo>
                    <a:pt x="16" y="205"/>
                    <a:pt x="40" y="232"/>
                    <a:pt x="72" y="232"/>
                  </a:cubicBezTo>
                  <a:lnTo>
                    <a:pt x="184" y="240"/>
                  </a:lnTo>
                  <a:cubicBezTo>
                    <a:pt x="186" y="240"/>
                    <a:pt x="188" y="240"/>
                    <a:pt x="188" y="242"/>
                  </a:cubicBezTo>
                  <a:lnTo>
                    <a:pt x="304" y="320"/>
                  </a:lnTo>
                  <a:cubicBezTo>
                    <a:pt x="290" y="284"/>
                    <a:pt x="272" y="228"/>
                    <a:pt x="272" y="168"/>
                  </a:cubicBezTo>
                  <a:cubicBezTo>
                    <a:pt x="272" y="119"/>
                    <a:pt x="282" y="71"/>
                    <a:pt x="298" y="34"/>
                  </a:cubicBezTo>
                  <a:lnTo>
                    <a:pt x="189" y="111"/>
                  </a:lnTo>
                  <a:cubicBezTo>
                    <a:pt x="188" y="112"/>
                    <a:pt x="186" y="112"/>
                    <a:pt x="184" y="112"/>
                  </a:cubicBezTo>
                  <a:lnTo>
                    <a:pt x="72" y="112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</a14:hiddenLine>
              </a:ext>
            </a:extLst>
          </p:spPr>
          <p:txBody>
            <a:bodyPr lIns="89995" tIns="44998" rIns="89995" bIns="44998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77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73" name="PA-任意多边形 48"/>
            <p:cNvSpPr/>
            <p:nvPr/>
          </p:nvSpPr>
          <p:spPr bwMode="auto">
            <a:xfrm>
              <a:off x="2818" y="3361"/>
              <a:ext cx="52" cy="131"/>
            </a:xfrm>
            <a:custGeom>
              <a:avLst/>
              <a:gdLst>
                <a:gd name="T0" fmla="*/ 105 w 136"/>
                <a:gd name="T1" fmla="*/ 336 h 336"/>
                <a:gd name="T2" fmla="*/ 101 w 136"/>
                <a:gd name="T3" fmla="*/ 335 h 336"/>
                <a:gd name="T4" fmla="*/ 53 w 136"/>
                <a:gd name="T5" fmla="*/ 303 h 336"/>
                <a:gd name="T6" fmla="*/ 33 w 136"/>
                <a:gd name="T7" fmla="*/ 264 h 336"/>
                <a:gd name="T8" fmla="*/ 33 w 136"/>
                <a:gd name="T9" fmla="*/ 188 h 336"/>
                <a:gd name="T10" fmla="*/ 3 w 136"/>
                <a:gd name="T11" fmla="*/ 149 h 336"/>
                <a:gd name="T12" fmla="*/ 5 w 136"/>
                <a:gd name="T13" fmla="*/ 138 h 336"/>
                <a:gd name="T14" fmla="*/ 16 w 136"/>
                <a:gd name="T15" fmla="*/ 140 h 336"/>
                <a:gd name="T16" fmla="*/ 48 w 136"/>
                <a:gd name="T17" fmla="*/ 180 h 336"/>
                <a:gd name="T18" fmla="*/ 49 w 136"/>
                <a:gd name="T19" fmla="*/ 184 h 336"/>
                <a:gd name="T20" fmla="*/ 49 w 136"/>
                <a:gd name="T21" fmla="*/ 264 h 336"/>
                <a:gd name="T22" fmla="*/ 62 w 136"/>
                <a:gd name="T23" fmla="*/ 290 h 336"/>
                <a:gd name="T24" fmla="*/ 105 w 136"/>
                <a:gd name="T25" fmla="*/ 319 h 336"/>
                <a:gd name="T26" fmla="*/ 109 w 136"/>
                <a:gd name="T27" fmla="*/ 316 h 336"/>
                <a:gd name="T28" fmla="*/ 123 w 136"/>
                <a:gd name="T29" fmla="*/ 290 h 336"/>
                <a:gd name="T30" fmla="*/ 123 w 136"/>
                <a:gd name="T31" fmla="*/ 280 h 336"/>
                <a:gd name="T32" fmla="*/ 109 w 136"/>
                <a:gd name="T33" fmla="*/ 255 h 336"/>
                <a:gd name="T34" fmla="*/ 105 w 136"/>
                <a:gd name="T35" fmla="*/ 226 h 336"/>
                <a:gd name="T36" fmla="*/ 105 w 136"/>
                <a:gd name="T37" fmla="*/ 223 h 336"/>
                <a:gd name="T38" fmla="*/ 112 w 136"/>
                <a:gd name="T39" fmla="*/ 160 h 336"/>
                <a:gd name="T40" fmla="*/ 49 w 136"/>
                <a:gd name="T41" fmla="*/ 72 h 336"/>
                <a:gd name="T42" fmla="*/ 121 w 136"/>
                <a:gd name="T43" fmla="*/ 0 h 336"/>
                <a:gd name="T44" fmla="*/ 129 w 136"/>
                <a:gd name="T45" fmla="*/ 8 h 336"/>
                <a:gd name="T46" fmla="*/ 121 w 136"/>
                <a:gd name="T47" fmla="*/ 16 h 336"/>
                <a:gd name="T48" fmla="*/ 65 w 136"/>
                <a:gd name="T49" fmla="*/ 72 h 336"/>
                <a:gd name="T50" fmla="*/ 121 w 136"/>
                <a:gd name="T51" fmla="*/ 144 h 336"/>
                <a:gd name="T52" fmla="*/ 128 w 136"/>
                <a:gd name="T53" fmla="*/ 148 h 336"/>
                <a:gd name="T54" fmla="*/ 129 w 136"/>
                <a:gd name="T55" fmla="*/ 154 h 336"/>
                <a:gd name="T56" fmla="*/ 120 w 136"/>
                <a:gd name="T57" fmla="*/ 231 h 336"/>
                <a:gd name="T58" fmla="*/ 118 w 136"/>
                <a:gd name="T59" fmla="*/ 244 h 336"/>
                <a:gd name="T60" fmla="*/ 136 w 136"/>
                <a:gd name="T61" fmla="*/ 280 h 336"/>
                <a:gd name="T62" fmla="*/ 136 w 136"/>
                <a:gd name="T63" fmla="*/ 288 h 336"/>
                <a:gd name="T64" fmla="*/ 118 w 136"/>
                <a:gd name="T65" fmla="*/ 327 h 336"/>
                <a:gd name="T66" fmla="*/ 110 w 136"/>
                <a:gd name="T67" fmla="*/ 335 h 336"/>
                <a:gd name="T68" fmla="*/ 105 w 136"/>
                <a:gd name="T69" fmla="*/ 336 h 3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36" h="336">
                  <a:moveTo>
                    <a:pt x="105" y="336"/>
                  </a:moveTo>
                  <a:cubicBezTo>
                    <a:pt x="104" y="336"/>
                    <a:pt x="102" y="336"/>
                    <a:pt x="101" y="335"/>
                  </a:cubicBezTo>
                  <a:lnTo>
                    <a:pt x="53" y="303"/>
                  </a:lnTo>
                  <a:cubicBezTo>
                    <a:pt x="40" y="295"/>
                    <a:pt x="33" y="280"/>
                    <a:pt x="33" y="264"/>
                  </a:cubicBezTo>
                  <a:lnTo>
                    <a:pt x="33" y="188"/>
                  </a:lnTo>
                  <a:lnTo>
                    <a:pt x="3" y="149"/>
                  </a:lnTo>
                  <a:cubicBezTo>
                    <a:pt x="0" y="146"/>
                    <a:pt x="1" y="141"/>
                    <a:pt x="5" y="138"/>
                  </a:cubicBezTo>
                  <a:cubicBezTo>
                    <a:pt x="8" y="135"/>
                    <a:pt x="13" y="136"/>
                    <a:pt x="16" y="140"/>
                  </a:cubicBezTo>
                  <a:lnTo>
                    <a:pt x="48" y="180"/>
                  </a:lnTo>
                  <a:cubicBezTo>
                    <a:pt x="49" y="181"/>
                    <a:pt x="49" y="183"/>
                    <a:pt x="49" y="184"/>
                  </a:cubicBezTo>
                  <a:lnTo>
                    <a:pt x="49" y="264"/>
                  </a:lnTo>
                  <a:cubicBezTo>
                    <a:pt x="49" y="276"/>
                    <a:pt x="54" y="284"/>
                    <a:pt x="62" y="290"/>
                  </a:cubicBezTo>
                  <a:lnTo>
                    <a:pt x="105" y="319"/>
                  </a:lnTo>
                  <a:lnTo>
                    <a:pt x="109" y="316"/>
                  </a:lnTo>
                  <a:cubicBezTo>
                    <a:pt x="115" y="309"/>
                    <a:pt x="123" y="296"/>
                    <a:pt x="123" y="290"/>
                  </a:cubicBezTo>
                  <a:lnTo>
                    <a:pt x="123" y="280"/>
                  </a:lnTo>
                  <a:cubicBezTo>
                    <a:pt x="123" y="272"/>
                    <a:pt x="117" y="261"/>
                    <a:pt x="109" y="255"/>
                  </a:cubicBezTo>
                  <a:cubicBezTo>
                    <a:pt x="101" y="247"/>
                    <a:pt x="104" y="236"/>
                    <a:pt x="105" y="226"/>
                  </a:cubicBezTo>
                  <a:lnTo>
                    <a:pt x="105" y="223"/>
                  </a:lnTo>
                  <a:lnTo>
                    <a:pt x="112" y="160"/>
                  </a:lnTo>
                  <a:cubicBezTo>
                    <a:pt x="73" y="154"/>
                    <a:pt x="49" y="112"/>
                    <a:pt x="49" y="72"/>
                  </a:cubicBezTo>
                  <a:cubicBezTo>
                    <a:pt x="49" y="29"/>
                    <a:pt x="78" y="0"/>
                    <a:pt x="121" y="0"/>
                  </a:cubicBezTo>
                  <a:cubicBezTo>
                    <a:pt x="126" y="0"/>
                    <a:pt x="129" y="4"/>
                    <a:pt x="129" y="8"/>
                  </a:cubicBezTo>
                  <a:cubicBezTo>
                    <a:pt x="129" y="13"/>
                    <a:pt x="126" y="16"/>
                    <a:pt x="121" y="16"/>
                  </a:cubicBezTo>
                  <a:cubicBezTo>
                    <a:pt x="88" y="16"/>
                    <a:pt x="65" y="39"/>
                    <a:pt x="65" y="72"/>
                  </a:cubicBezTo>
                  <a:cubicBezTo>
                    <a:pt x="65" y="108"/>
                    <a:pt x="88" y="144"/>
                    <a:pt x="121" y="144"/>
                  </a:cubicBezTo>
                  <a:cubicBezTo>
                    <a:pt x="123" y="144"/>
                    <a:pt x="126" y="146"/>
                    <a:pt x="128" y="148"/>
                  </a:cubicBezTo>
                  <a:cubicBezTo>
                    <a:pt x="129" y="149"/>
                    <a:pt x="129" y="151"/>
                    <a:pt x="129" y="154"/>
                  </a:cubicBezTo>
                  <a:lnTo>
                    <a:pt x="120" y="231"/>
                  </a:lnTo>
                  <a:cubicBezTo>
                    <a:pt x="120" y="234"/>
                    <a:pt x="117" y="242"/>
                    <a:pt x="118" y="244"/>
                  </a:cubicBezTo>
                  <a:cubicBezTo>
                    <a:pt x="128" y="253"/>
                    <a:pt x="136" y="269"/>
                    <a:pt x="136" y="280"/>
                  </a:cubicBezTo>
                  <a:lnTo>
                    <a:pt x="136" y="288"/>
                  </a:lnTo>
                  <a:cubicBezTo>
                    <a:pt x="136" y="301"/>
                    <a:pt x="126" y="317"/>
                    <a:pt x="118" y="327"/>
                  </a:cubicBezTo>
                  <a:lnTo>
                    <a:pt x="110" y="335"/>
                  </a:lnTo>
                  <a:cubicBezTo>
                    <a:pt x="110" y="335"/>
                    <a:pt x="107" y="336"/>
                    <a:pt x="105" y="336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</a14:hiddenLine>
              </a:ext>
            </a:extLst>
          </p:spPr>
          <p:txBody>
            <a:bodyPr lIns="89995" tIns="44998" rIns="89995" bIns="44998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77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</p:grpSp>
      <p:sp>
        <p:nvSpPr>
          <p:cNvPr id="9" name="矩形 8"/>
          <p:cNvSpPr/>
          <p:nvPr>
            <p:custDataLst>
              <p:tags r:id="rId4"/>
            </p:custDataLst>
          </p:nvPr>
        </p:nvSpPr>
        <p:spPr>
          <a:xfrm>
            <a:off x="2039303" y="123666"/>
            <a:ext cx="944880" cy="437515"/>
          </a:xfrm>
          <a:prstGeom prst="rect">
            <a:avLst/>
          </a:prstGeom>
          <a:noFill/>
        </p:spPr>
        <p:txBody>
          <a:bodyPr wrap="none">
            <a:spAutoFit/>
          </a:bodyPr>
          <a:p>
            <a:pPr>
              <a:lnSpc>
                <a:spcPct val="150000"/>
              </a:lnSpc>
            </a:pPr>
            <a:r>
              <a:rPr lang="zh-CN" altLang="en-US" sz="15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90204" pitchFamily="34" charset="0"/>
                <a:ea typeface="汉仪粗简黑简" panose="00020600040101010101" charset="-122"/>
              </a:rPr>
              <a:t>策略调整</a:t>
            </a:r>
            <a:endParaRPr lang="zh-CN" altLang="en-US" sz="150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90204" pitchFamily="34" charset="0"/>
              <a:ea typeface="汉仪粗简黑简" panose="00020600040101010101" charset="-122"/>
            </a:endParaRPr>
          </a:p>
        </p:txBody>
      </p:sp>
    </p:spTree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矩形 1"/>
          <p:cNvSpPr/>
          <p:nvPr/>
        </p:nvSpPr>
        <p:spPr>
          <a:xfrm>
            <a:off x="0" y="0"/>
            <a:ext cx="9143524" cy="5143500"/>
          </a:xfrm>
          <a:prstGeom prst="rect">
            <a:avLst/>
          </a:prstGeom>
          <a:solidFill>
            <a:srgbClr val="FF8200"/>
          </a:solidFill>
          <a:ln>
            <a:solidFill>
              <a:srgbClr val="000000">
                <a:alpha val="0"/>
              </a:srgbClr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 sz="100"/>
          </a:p>
        </p:txBody>
      </p:sp>
      <p:grpSp>
        <p:nvGrpSpPr>
          <p:cNvPr id="4" name="组合 3"/>
          <p:cNvGrpSpPr/>
          <p:nvPr/>
        </p:nvGrpSpPr>
        <p:grpSpPr>
          <a:xfrm>
            <a:off x="193358" y="223838"/>
            <a:ext cx="8790146" cy="4750118"/>
            <a:chOff x="1746" y="970"/>
            <a:chExt cx="15708" cy="8860"/>
          </a:xfrm>
        </p:grpSpPr>
        <p:sp>
          <p:nvSpPr>
            <p:cNvPr id="5" name="矩形 4"/>
            <p:cNvSpPr/>
            <p:nvPr>
              <p:custDataLst>
                <p:tags r:id="rId1"/>
              </p:custDataLst>
            </p:nvPr>
          </p:nvSpPr>
          <p:spPr>
            <a:xfrm>
              <a:off x="1891" y="1125"/>
              <a:ext cx="15419" cy="8550"/>
            </a:xfrm>
            <a:prstGeom prst="rect">
              <a:avLst/>
            </a:prstGeom>
            <a:solidFill>
              <a:schemeClr val="bg1">
                <a:alpha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 sz="100"/>
            </a:p>
          </p:txBody>
        </p:sp>
        <p:sp>
          <p:nvSpPr>
            <p:cNvPr id="6" name="矩形 5"/>
            <p:cNvSpPr/>
            <p:nvPr>
              <p:custDataLst>
                <p:tags r:id="rId2"/>
              </p:custDataLst>
            </p:nvPr>
          </p:nvSpPr>
          <p:spPr>
            <a:xfrm>
              <a:off x="1746" y="970"/>
              <a:ext cx="15708" cy="8861"/>
            </a:xfrm>
            <a:prstGeom prst="rect">
              <a:avLst/>
            </a:prstGeom>
            <a:solidFill>
              <a:schemeClr val="bg1">
                <a:alpha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 sz="100"/>
            </a:p>
          </p:txBody>
        </p:sp>
        <p:sp>
          <p:nvSpPr>
            <p:cNvPr id="7" name="矩形 6"/>
            <p:cNvSpPr/>
            <p:nvPr>
              <p:custDataLst>
                <p:tags r:id="rId3"/>
              </p:custDataLst>
            </p:nvPr>
          </p:nvSpPr>
          <p:spPr>
            <a:xfrm>
              <a:off x="2286" y="1522"/>
              <a:ext cx="14629" cy="775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 sz="100"/>
            </a:p>
          </p:txBody>
        </p:sp>
      </p:grpSp>
      <p:grpSp>
        <p:nvGrpSpPr>
          <p:cNvPr id="10" name="组合 9"/>
          <p:cNvGrpSpPr/>
          <p:nvPr/>
        </p:nvGrpSpPr>
        <p:grpSpPr>
          <a:xfrm>
            <a:off x="755015" y="1273810"/>
            <a:ext cx="2197735" cy="2545384"/>
            <a:chOff x="2075" y="3189"/>
            <a:chExt cx="2896" cy="3354"/>
          </a:xfrm>
        </p:grpSpPr>
        <p:sp>
          <p:nvSpPr>
            <p:cNvPr id="11" name="文本框 10"/>
            <p:cNvSpPr txBox="1"/>
            <p:nvPr>
              <p:custDataLst>
                <p:tags r:id="rId4"/>
              </p:custDataLst>
            </p:nvPr>
          </p:nvSpPr>
          <p:spPr>
            <a:xfrm>
              <a:off x="2888" y="4344"/>
              <a:ext cx="1097" cy="1511"/>
            </a:xfrm>
            <a:prstGeom prst="rect">
              <a:avLst/>
            </a:prstGeom>
            <a:noFill/>
            <a:effectLst/>
          </p:spPr>
          <p:txBody>
            <a:bodyPr wrap="square" lIns="149962" tIns="74981" rIns="149962" bIns="74981" rtlCol="0">
              <a:spAutoFit/>
            </a:bodyPr>
            <a:p>
              <a:pPr marL="0" marR="0" lvl="0" indent="0" algn="ctr" defTabSz="914400" rtl="0" eaLnBrk="1" fontAlgn="auto" latinLnBrk="0" hangingPunct="1">
                <a:lnSpc>
                  <a:spcPct val="120000"/>
                </a:lnSpc>
                <a:spcBef>
                  <a:spcPts val="0"/>
                </a:spcBef>
                <a:buClrTx/>
                <a:buSzTx/>
                <a:buFontTx/>
                <a:buNone/>
                <a:defRPr/>
              </a:pPr>
              <a:r>
                <a:rPr kumimoji="0" lang="zh-CN" altLang="zh-CN" sz="5400" b="1" i="0" u="none" strike="noStrike" kern="1200" cap="none" spc="100" normalizeH="0" noProof="0" dirty="0">
                  <a:ln>
                    <a:noFill/>
                  </a:ln>
                  <a:solidFill>
                    <a:srgbClr val="FF8200"/>
                  </a:solidFill>
                  <a:effectLst/>
                  <a:uLnTx/>
                  <a:uFillTx/>
                  <a:latin typeface="Arial" panose="020B0604020202090204" pitchFamily="34" charset="0"/>
                  <a:ea typeface="汉仪粗黑 简" panose="00020600040101010101" charset="-122"/>
                  <a:cs typeface="阿里巴巴普惠体 R" panose="00020600040101010101" pitchFamily="18" charset="-122"/>
                  <a:sym typeface="微软雅黑" panose="020B0503020204020204" pitchFamily="34" charset="-122"/>
                </a:rPr>
                <a:t>录</a:t>
              </a:r>
              <a:endParaRPr kumimoji="0" lang="zh-CN" altLang="zh-CN" sz="5400" b="1" i="0" u="none" strike="noStrike" kern="1200" cap="none" spc="100" normalizeH="0" noProof="0" dirty="0">
                <a:ln>
                  <a:noFill/>
                </a:ln>
                <a:solidFill>
                  <a:srgbClr val="FF8200"/>
                </a:solidFill>
                <a:effectLst/>
                <a:uLnTx/>
                <a:uFillTx/>
                <a:latin typeface="Arial" panose="020B0604020202090204" pitchFamily="34" charset="0"/>
                <a:ea typeface="汉仪粗黑 简" panose="00020600040101010101" charset="-122"/>
                <a:cs typeface="阿里巴巴普惠体 R" panose="00020600040101010101" pitchFamily="18" charset="-122"/>
                <a:sym typeface="微软雅黑" panose="020B0503020204020204" pitchFamily="34" charset="-122"/>
              </a:endParaRPr>
            </a:p>
          </p:txBody>
        </p:sp>
        <p:sp>
          <p:nvSpPr>
            <p:cNvPr id="12" name="矩形 11"/>
            <p:cNvSpPr/>
            <p:nvPr>
              <p:custDataLst>
                <p:tags r:id="rId5"/>
              </p:custDataLst>
            </p:nvPr>
          </p:nvSpPr>
          <p:spPr>
            <a:xfrm>
              <a:off x="2075" y="4069"/>
              <a:ext cx="2060" cy="2097"/>
            </a:xfrm>
            <a:prstGeom prst="rect">
              <a:avLst/>
            </a:prstGeom>
            <a:noFill/>
            <a:ln w="28575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 sz="2400">
                <a:latin typeface="文道潮黑体" panose="02010600040101010101" charset="-122"/>
                <a:ea typeface="文道潮黑体" panose="02010600040101010101" charset="-122"/>
              </a:endParaRPr>
            </a:p>
          </p:txBody>
        </p:sp>
        <p:sp>
          <p:nvSpPr>
            <p:cNvPr id="14" name="文本框 13"/>
            <p:cNvSpPr txBox="1"/>
            <p:nvPr>
              <p:custDataLst>
                <p:tags r:id="rId6"/>
              </p:custDataLst>
            </p:nvPr>
          </p:nvSpPr>
          <p:spPr>
            <a:xfrm>
              <a:off x="2235" y="3189"/>
              <a:ext cx="1131" cy="1511"/>
            </a:xfrm>
            <a:prstGeom prst="rect">
              <a:avLst/>
            </a:prstGeom>
            <a:solidFill>
              <a:schemeClr val="bg1"/>
            </a:solidFill>
            <a:effectLst/>
          </p:spPr>
          <p:txBody>
            <a:bodyPr wrap="square" lIns="149962" tIns="74981" rIns="149962" bIns="74981" rtlCol="0">
              <a:spAutoFit/>
            </a:bodyPr>
            <a:p>
              <a:pPr marL="0" marR="0" lvl="0" indent="0" algn="ctr" defTabSz="914400" rtl="0" eaLnBrk="1" fontAlgn="auto" latinLnBrk="0" hangingPunct="1">
                <a:lnSpc>
                  <a:spcPct val="120000"/>
                </a:lnSpc>
                <a:spcBef>
                  <a:spcPts val="0"/>
                </a:spcBef>
                <a:buClrTx/>
                <a:buSzTx/>
                <a:buFontTx/>
                <a:buNone/>
                <a:defRPr/>
              </a:pPr>
              <a:r>
                <a:rPr kumimoji="0" lang="zh-CN" altLang="zh-CN" sz="5400" b="1" i="0" u="none" strike="noStrike" kern="1200" cap="none" spc="100" normalizeH="0" noProof="0" dirty="0">
                  <a:ln>
                    <a:noFill/>
                  </a:ln>
                  <a:solidFill>
                    <a:srgbClr val="FF8200"/>
                  </a:solidFill>
                  <a:effectLst/>
                  <a:uLnTx/>
                  <a:uFillTx/>
                  <a:latin typeface="Arial" panose="020B0604020202090204" pitchFamily="34" charset="0"/>
                  <a:ea typeface="汉仪粗简黑简" panose="00020600040101010101" charset="-122"/>
                  <a:cs typeface="文道潮黑体" panose="02010600040101010101" charset="-122"/>
                  <a:sym typeface="微软雅黑" panose="020B0503020204020204" pitchFamily="34" charset="-122"/>
                </a:rPr>
                <a:t>目 </a:t>
              </a:r>
              <a:endParaRPr kumimoji="0" lang="zh-CN" altLang="zh-CN" sz="5400" b="1" i="0" u="none" strike="noStrike" kern="1200" cap="none" spc="100" normalizeH="0" noProof="0" dirty="0">
                <a:ln>
                  <a:noFill/>
                </a:ln>
                <a:solidFill>
                  <a:srgbClr val="FF8200"/>
                </a:solidFill>
                <a:effectLst/>
                <a:uLnTx/>
                <a:uFillTx/>
                <a:latin typeface="Arial" panose="020B0604020202090204" pitchFamily="34" charset="0"/>
                <a:ea typeface="汉仪粗简黑简" panose="00020600040101010101" charset="-122"/>
                <a:cs typeface="文道潮黑体" panose="02010600040101010101" charset="-122"/>
                <a:sym typeface="微软雅黑" panose="020B0503020204020204" pitchFamily="34" charset="-122"/>
              </a:endParaRPr>
            </a:p>
          </p:txBody>
        </p:sp>
        <p:sp>
          <p:nvSpPr>
            <p:cNvPr id="15" name="文本框 14"/>
            <p:cNvSpPr txBox="1"/>
            <p:nvPr>
              <p:custDataLst>
                <p:tags r:id="rId7"/>
              </p:custDataLst>
            </p:nvPr>
          </p:nvSpPr>
          <p:spPr>
            <a:xfrm>
              <a:off x="2728" y="5859"/>
              <a:ext cx="2243" cy="684"/>
            </a:xfrm>
            <a:prstGeom prst="rect">
              <a:avLst/>
            </a:prstGeom>
            <a:solidFill>
              <a:srgbClr val="FF8200"/>
            </a:solidFill>
            <a:effectLst/>
          </p:spPr>
          <p:txBody>
            <a:bodyPr wrap="square" lIns="149962" tIns="74981" rIns="149962" bIns="74981" rtlCol="0">
              <a:spAutoFit/>
            </a:bodyPr>
            <a:p>
              <a:pPr marL="0" marR="0" lvl="0" indent="0" algn="ctr" defTabSz="914400" rtl="0" eaLnBrk="1" fontAlgn="auto" latinLnBrk="0" hangingPunct="1">
                <a:lnSpc>
                  <a:spcPct val="120000"/>
                </a:lnSpc>
                <a:spcBef>
                  <a:spcPts val="0"/>
                </a:spcBef>
                <a:buClrTx/>
                <a:buSzTx/>
                <a:buFontTx/>
                <a:buNone/>
                <a:defRPr/>
              </a:pPr>
              <a:r>
                <a:rPr kumimoji="0" lang="en-US" altLang="zh-CN" sz="2000" i="0" u="none" strike="noStrike" kern="1200" cap="none" spc="100" normalizeH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Arial" panose="020B0604020202090204" pitchFamily="34" charset="0"/>
                  <a:ea typeface="汉仪粗简黑简" panose="00020600040101010101" charset="-122"/>
                  <a:cs typeface="阿里巴巴普惠体 R" panose="00020600040101010101" pitchFamily="18" charset="-122"/>
                  <a:sym typeface="微软雅黑" panose="020B0503020204020204" pitchFamily="34" charset="-122"/>
                </a:rPr>
                <a:t>CONTENS</a:t>
              </a:r>
              <a:endParaRPr kumimoji="0" lang="en-US" altLang="zh-CN" sz="2000" i="0" u="none" strike="noStrike" kern="1200" cap="none" spc="100" normalizeH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90204" pitchFamily="34" charset="0"/>
                <a:ea typeface="汉仪粗简黑简" panose="00020600040101010101" charset="-122"/>
                <a:cs typeface="阿里巴巴普惠体 R" panose="00020600040101010101" pitchFamily="18" charset="-122"/>
                <a:sym typeface="微软雅黑" panose="020B0503020204020204" pitchFamily="34" charset="-122"/>
              </a:endParaRPr>
            </a:p>
          </p:txBody>
        </p:sp>
      </p:grpSp>
      <p:grpSp>
        <p:nvGrpSpPr>
          <p:cNvPr id="46" name="组合 45"/>
          <p:cNvGrpSpPr/>
          <p:nvPr/>
        </p:nvGrpSpPr>
        <p:grpSpPr>
          <a:xfrm>
            <a:off x="3324860" y="1200870"/>
            <a:ext cx="825500" cy="3796030"/>
            <a:chOff x="5801" y="1829"/>
            <a:chExt cx="1300" cy="5978"/>
          </a:xfrm>
        </p:grpSpPr>
        <p:sp>
          <p:nvSpPr>
            <p:cNvPr id="3" name="文本框 2"/>
            <p:cNvSpPr txBox="1"/>
            <p:nvPr>
              <p:custDataLst>
                <p:tags r:id="rId8"/>
              </p:custDataLst>
            </p:nvPr>
          </p:nvSpPr>
          <p:spPr>
            <a:xfrm>
              <a:off x="5891" y="1829"/>
              <a:ext cx="1210" cy="130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p>
              <a:pPr algn="l">
                <a:lnSpc>
                  <a:spcPct val="120000"/>
                </a:lnSpc>
                <a:spcAft>
                  <a:spcPts val="600"/>
                </a:spcAft>
              </a:pPr>
              <a:r>
                <a:rPr lang="en-US" altLang="zh-CN" sz="4000" spc="80" dirty="0">
                  <a:solidFill>
                    <a:schemeClr val="tx1">
                      <a:lumMod val="75000"/>
                      <a:lumOff val="25000"/>
                    </a:schemeClr>
                  </a:solidFill>
                  <a:effectLst/>
                  <a:latin typeface="Arial" panose="020B0604020202090204" pitchFamily="34" charset="0"/>
                  <a:ea typeface="汉仪粗简黑简" panose="00020600040101010101" charset="-122"/>
                  <a:cs typeface="+mn-lt"/>
                </a:rPr>
                <a:t>01</a:t>
              </a:r>
              <a:endParaRPr lang="en-US" altLang="zh-CN" sz="4000" spc="8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Arial" panose="020B0604020202090204" pitchFamily="34" charset="0"/>
                <a:ea typeface="汉仪粗简黑简" panose="00020600040101010101" charset="-122"/>
                <a:cs typeface="+mn-lt"/>
              </a:endParaRPr>
            </a:p>
          </p:txBody>
        </p:sp>
        <p:sp>
          <p:nvSpPr>
            <p:cNvPr id="8" name="文本框 7"/>
            <p:cNvSpPr txBox="1"/>
            <p:nvPr>
              <p:custDataLst>
                <p:tags r:id="rId9"/>
              </p:custDataLst>
            </p:nvPr>
          </p:nvSpPr>
          <p:spPr>
            <a:xfrm>
              <a:off x="5801" y="3606"/>
              <a:ext cx="942" cy="4045"/>
            </a:xfrm>
            <a:prstGeom prst="rect">
              <a:avLst/>
            </a:prstGeom>
            <a:noFill/>
          </p:spPr>
          <p:txBody>
            <a:bodyPr vert="eaVert" wrap="square" rtlCol="0">
              <a:spAutoFit/>
            </a:bodyPr>
            <a:p>
              <a:pPr marL="0" marR="0" lvl="0" indent="0" algn="l" defTabSz="914400" rtl="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FF8200"/>
                  </a:solidFill>
                  <a:effectLst/>
                  <a:uLnTx/>
                  <a:uFillTx/>
                  <a:latin typeface="Arial" panose="020B0604020202090204" pitchFamily="34" charset="0"/>
                  <a:ea typeface="汉仪粗简黑简" panose="00020600040101010101" charset="-122"/>
                  <a:cs typeface="+mn-cs"/>
                </a:rPr>
                <a:t>市场洞察</a:t>
              </a:r>
              <a:endParaRPr kumimoji="0" lang="zh-CN" alt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FF8200"/>
                </a:solidFill>
                <a:effectLst/>
                <a:uLnTx/>
                <a:uFillTx/>
                <a:latin typeface="Arial" panose="020B0604020202090204" pitchFamily="34" charset="0"/>
                <a:ea typeface="汉仪粗简黑简" panose="00020600040101010101" charset="-122"/>
                <a:cs typeface="+mn-cs"/>
              </a:endParaRPr>
            </a:p>
          </p:txBody>
        </p:sp>
        <p:sp>
          <p:nvSpPr>
            <p:cNvPr id="9" name="文本框 8"/>
            <p:cNvSpPr txBox="1"/>
            <p:nvPr>
              <p:custDataLst>
                <p:tags r:id="rId10"/>
              </p:custDataLst>
            </p:nvPr>
          </p:nvSpPr>
          <p:spPr>
            <a:xfrm>
              <a:off x="6515" y="3606"/>
              <a:ext cx="578" cy="4201"/>
            </a:xfrm>
            <a:prstGeom prst="rect">
              <a:avLst/>
            </a:prstGeom>
            <a:noFill/>
          </p:spPr>
          <p:txBody>
            <a:bodyPr vert="eaVert" wrap="square" rtlCol="0">
              <a:spAutoFit/>
            </a:bodyPr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effectLst/>
                  <a:uLnTx/>
                  <a:uFillTx/>
                  <a:latin typeface="Arial" panose="020B0604020202090204" pitchFamily="34" charset="0"/>
                  <a:ea typeface="汉仪粗简黑简" panose="00020600040101010101" charset="-122"/>
                  <a:cs typeface="+mn-cs"/>
                </a:rPr>
                <a:t>MARKET INSIGHT</a:t>
              </a:r>
              <a:endParaRPr kumimoji="0" lang="zh-CN" altLang="en-US" sz="12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rial" panose="020B0604020202090204" pitchFamily="34" charset="0"/>
                <a:ea typeface="汉仪粗简黑简" panose="00020600040101010101" charset="-122"/>
                <a:cs typeface="+mn-cs"/>
              </a:endParaRPr>
            </a:p>
          </p:txBody>
        </p:sp>
        <p:sp>
          <p:nvSpPr>
            <p:cNvPr id="16" name="椭圆 15"/>
            <p:cNvSpPr/>
            <p:nvPr>
              <p:custDataLst>
                <p:tags r:id="rId11"/>
              </p:custDataLst>
            </p:nvPr>
          </p:nvSpPr>
          <p:spPr>
            <a:xfrm>
              <a:off x="6362" y="3002"/>
              <a:ext cx="268" cy="268"/>
            </a:xfrm>
            <a:prstGeom prst="ellipse">
              <a:avLst/>
            </a:prstGeom>
            <a:solidFill>
              <a:schemeClr val="tx1">
                <a:lumMod val="75000"/>
                <a:lumOff val="25000"/>
              </a:schemeClr>
            </a:solidFill>
            <a:ln w="444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 sz="1800">
                <a:solidFill>
                  <a:schemeClr val="tx1">
                    <a:lumMod val="75000"/>
                    <a:lumOff val="25000"/>
                  </a:schemeClr>
                </a:solidFill>
                <a:latin typeface="文道潮黑体" panose="02010600040101010101" charset="-122"/>
                <a:ea typeface="文道潮黑体" panose="02010600040101010101" charset="-122"/>
              </a:endParaRPr>
            </a:p>
          </p:txBody>
        </p:sp>
      </p:grpSp>
      <p:grpSp>
        <p:nvGrpSpPr>
          <p:cNvPr id="43" name="组合 42"/>
          <p:cNvGrpSpPr/>
          <p:nvPr/>
        </p:nvGrpSpPr>
        <p:grpSpPr>
          <a:xfrm>
            <a:off x="4721225" y="1200870"/>
            <a:ext cx="820420" cy="3845475"/>
            <a:chOff x="8561" y="1751"/>
            <a:chExt cx="1292" cy="6056"/>
          </a:xfrm>
        </p:grpSpPr>
        <p:sp>
          <p:nvSpPr>
            <p:cNvPr id="17" name="椭圆 16"/>
            <p:cNvSpPr/>
            <p:nvPr>
              <p:custDataLst>
                <p:tags r:id="rId12"/>
              </p:custDataLst>
            </p:nvPr>
          </p:nvSpPr>
          <p:spPr>
            <a:xfrm>
              <a:off x="9106" y="3020"/>
              <a:ext cx="268" cy="268"/>
            </a:xfrm>
            <a:prstGeom prst="ellipse">
              <a:avLst/>
            </a:prstGeom>
            <a:solidFill>
              <a:schemeClr val="tx1">
                <a:lumMod val="75000"/>
                <a:lumOff val="25000"/>
              </a:schemeClr>
            </a:solidFill>
            <a:ln w="444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 sz="1800">
                <a:solidFill>
                  <a:schemeClr val="tx1">
                    <a:lumMod val="75000"/>
                    <a:lumOff val="25000"/>
                  </a:schemeClr>
                </a:solidFill>
                <a:latin typeface="文道潮黑体" panose="02010600040101010101" charset="-122"/>
                <a:ea typeface="文道潮黑体" panose="02010600040101010101" charset="-122"/>
              </a:endParaRPr>
            </a:p>
          </p:txBody>
        </p:sp>
        <p:sp>
          <p:nvSpPr>
            <p:cNvPr id="24" name="文本框 23"/>
            <p:cNvSpPr txBox="1"/>
            <p:nvPr>
              <p:custDataLst>
                <p:tags r:id="rId13"/>
              </p:custDataLst>
            </p:nvPr>
          </p:nvSpPr>
          <p:spPr>
            <a:xfrm>
              <a:off x="8635" y="1751"/>
              <a:ext cx="1210" cy="130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p>
              <a:pPr algn="l">
                <a:lnSpc>
                  <a:spcPct val="120000"/>
                </a:lnSpc>
                <a:spcAft>
                  <a:spcPts val="600"/>
                </a:spcAft>
              </a:pPr>
              <a:r>
                <a:rPr lang="en-US" altLang="zh-CN" sz="4000" spc="80" dirty="0">
                  <a:solidFill>
                    <a:schemeClr val="tx1">
                      <a:lumMod val="75000"/>
                      <a:lumOff val="25000"/>
                    </a:schemeClr>
                  </a:solidFill>
                  <a:effectLst/>
                  <a:latin typeface="Arial" panose="020B0604020202090204" pitchFamily="34" charset="0"/>
                  <a:ea typeface="汉仪粗简黑简" panose="00020600040101010101" charset="-122"/>
                  <a:cs typeface="+mn-lt"/>
                </a:rPr>
                <a:t>02</a:t>
              </a:r>
              <a:endParaRPr lang="en-US" altLang="zh-CN" sz="4000" spc="8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Arial" panose="020B0604020202090204" pitchFamily="34" charset="0"/>
                <a:ea typeface="汉仪粗简黑简" panose="00020600040101010101" charset="-122"/>
                <a:cs typeface="+mn-lt"/>
              </a:endParaRPr>
            </a:p>
          </p:txBody>
        </p:sp>
        <p:sp>
          <p:nvSpPr>
            <p:cNvPr id="27" name="文本框 26"/>
            <p:cNvSpPr txBox="1"/>
            <p:nvPr>
              <p:custDataLst>
                <p:tags r:id="rId14"/>
              </p:custDataLst>
            </p:nvPr>
          </p:nvSpPr>
          <p:spPr>
            <a:xfrm>
              <a:off x="8561" y="3606"/>
              <a:ext cx="942" cy="4045"/>
            </a:xfrm>
            <a:prstGeom prst="rect">
              <a:avLst/>
            </a:prstGeom>
            <a:noFill/>
          </p:spPr>
          <p:txBody>
            <a:bodyPr vert="eaVert" wrap="square" rtlCol="0">
              <a:spAutoFit/>
            </a:bodyPr>
            <a:p>
              <a:pPr marL="0" marR="0" lvl="0" indent="0" algn="l" defTabSz="914400" rtl="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FF8200"/>
                  </a:solidFill>
                  <a:effectLst/>
                  <a:uLnTx/>
                  <a:uFillTx/>
                  <a:latin typeface="Arial" panose="020B0604020202090204" pitchFamily="34" charset="0"/>
                  <a:ea typeface="汉仪粗简黑简" panose="00020600040101010101" charset="-122"/>
                  <a:cs typeface="+mn-cs"/>
                </a:rPr>
                <a:t>品牌推广</a:t>
              </a:r>
              <a:endParaRPr kumimoji="0" lang="zh-CN" alt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FF8200"/>
                </a:solidFill>
                <a:effectLst/>
                <a:uLnTx/>
                <a:uFillTx/>
                <a:latin typeface="Arial" panose="020B0604020202090204" pitchFamily="34" charset="0"/>
                <a:ea typeface="汉仪粗简黑简" panose="00020600040101010101" charset="-122"/>
                <a:cs typeface="+mn-cs"/>
              </a:endParaRPr>
            </a:p>
          </p:txBody>
        </p:sp>
        <p:sp>
          <p:nvSpPr>
            <p:cNvPr id="28" name="文本框 27"/>
            <p:cNvSpPr txBox="1"/>
            <p:nvPr>
              <p:custDataLst>
                <p:tags r:id="rId15"/>
              </p:custDataLst>
            </p:nvPr>
          </p:nvSpPr>
          <p:spPr>
            <a:xfrm>
              <a:off x="9275" y="3606"/>
              <a:ext cx="578" cy="4201"/>
            </a:xfrm>
            <a:prstGeom prst="rect">
              <a:avLst/>
            </a:prstGeom>
            <a:noFill/>
          </p:spPr>
          <p:txBody>
            <a:bodyPr vert="eaVert" wrap="square" rtlCol="0">
              <a:spAutoFit/>
            </a:bodyPr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effectLst/>
                  <a:uLnTx/>
                  <a:uFillTx/>
                  <a:latin typeface="Arial" panose="020B0604020202090204" pitchFamily="34" charset="0"/>
                  <a:ea typeface="汉仪粗简黑简" panose="00020600040101010101" charset="-122"/>
                  <a:cs typeface="+mn-cs"/>
                </a:rPr>
                <a:t>Brand promotion</a:t>
              </a:r>
              <a:endParaRPr kumimoji="0" lang="zh-CN" altLang="en-US" sz="12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rial" panose="020B0604020202090204" pitchFamily="34" charset="0"/>
                <a:ea typeface="汉仪粗简黑简" panose="00020600040101010101" charset="-122"/>
                <a:cs typeface="+mn-cs"/>
              </a:endParaRPr>
            </a:p>
          </p:txBody>
        </p:sp>
      </p:grpSp>
      <p:grpSp>
        <p:nvGrpSpPr>
          <p:cNvPr id="49" name="组合 48"/>
          <p:cNvGrpSpPr/>
          <p:nvPr/>
        </p:nvGrpSpPr>
        <p:grpSpPr>
          <a:xfrm>
            <a:off x="6117590" y="1200870"/>
            <a:ext cx="823595" cy="3827695"/>
            <a:chOff x="11316" y="1779"/>
            <a:chExt cx="1297" cy="6028"/>
          </a:xfrm>
        </p:grpSpPr>
        <p:sp>
          <p:nvSpPr>
            <p:cNvPr id="18" name="椭圆 17"/>
            <p:cNvSpPr/>
            <p:nvPr>
              <p:custDataLst>
                <p:tags r:id="rId16"/>
              </p:custDataLst>
            </p:nvPr>
          </p:nvSpPr>
          <p:spPr>
            <a:xfrm>
              <a:off x="11850" y="3002"/>
              <a:ext cx="268" cy="268"/>
            </a:xfrm>
            <a:prstGeom prst="ellipse">
              <a:avLst/>
            </a:prstGeom>
            <a:solidFill>
              <a:schemeClr val="tx1">
                <a:lumMod val="75000"/>
                <a:lumOff val="25000"/>
              </a:schemeClr>
            </a:solidFill>
            <a:ln w="444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 sz="1800">
                <a:solidFill>
                  <a:schemeClr val="tx1">
                    <a:lumMod val="75000"/>
                    <a:lumOff val="25000"/>
                  </a:schemeClr>
                </a:solidFill>
                <a:latin typeface="文道潮黑体" panose="02010600040101010101" charset="-122"/>
                <a:ea typeface="文道潮黑体" panose="02010600040101010101" charset="-122"/>
              </a:endParaRPr>
            </a:p>
          </p:txBody>
        </p:sp>
        <p:sp>
          <p:nvSpPr>
            <p:cNvPr id="25" name="文本框 24"/>
            <p:cNvSpPr txBox="1"/>
            <p:nvPr>
              <p:custDataLst>
                <p:tags r:id="rId17"/>
              </p:custDataLst>
            </p:nvPr>
          </p:nvSpPr>
          <p:spPr>
            <a:xfrm>
              <a:off x="11316" y="1779"/>
              <a:ext cx="1210" cy="130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p>
              <a:pPr algn="l">
                <a:lnSpc>
                  <a:spcPct val="120000"/>
                </a:lnSpc>
                <a:spcAft>
                  <a:spcPts val="600"/>
                </a:spcAft>
              </a:pPr>
              <a:r>
                <a:rPr lang="en-US" altLang="zh-CN" sz="4000" spc="80" dirty="0">
                  <a:solidFill>
                    <a:schemeClr val="tx1">
                      <a:lumMod val="75000"/>
                      <a:lumOff val="25000"/>
                    </a:schemeClr>
                  </a:solidFill>
                  <a:effectLst/>
                  <a:latin typeface="Arial" panose="020B0604020202090204" pitchFamily="34" charset="0"/>
                  <a:ea typeface="汉仪粗简黑简" panose="00020600040101010101" charset="-122"/>
                  <a:cs typeface="+mn-lt"/>
                </a:rPr>
                <a:t>03</a:t>
              </a:r>
              <a:endParaRPr lang="en-US" altLang="zh-CN" sz="4000" spc="8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Arial" panose="020B0604020202090204" pitchFamily="34" charset="0"/>
                <a:ea typeface="汉仪粗简黑简" panose="00020600040101010101" charset="-122"/>
                <a:cs typeface="+mn-lt"/>
              </a:endParaRPr>
            </a:p>
          </p:txBody>
        </p:sp>
        <p:sp>
          <p:nvSpPr>
            <p:cNvPr id="29" name="文本框 28"/>
            <p:cNvSpPr txBox="1"/>
            <p:nvPr>
              <p:custDataLst>
                <p:tags r:id="rId18"/>
              </p:custDataLst>
            </p:nvPr>
          </p:nvSpPr>
          <p:spPr>
            <a:xfrm>
              <a:off x="11321" y="3606"/>
              <a:ext cx="942" cy="4045"/>
            </a:xfrm>
            <a:prstGeom prst="rect">
              <a:avLst/>
            </a:prstGeom>
            <a:noFill/>
          </p:spPr>
          <p:txBody>
            <a:bodyPr vert="eaVert" wrap="square" rtlCol="0">
              <a:spAutoFit/>
            </a:bodyPr>
            <a:p>
              <a:pPr marL="0" marR="0" lvl="0" indent="0" algn="l" defTabSz="914400" rtl="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FF8200"/>
                  </a:solidFill>
                  <a:effectLst/>
                  <a:uLnTx/>
                  <a:uFillTx/>
                  <a:latin typeface="Arial" panose="020B0604020202090204" pitchFamily="34" charset="0"/>
                  <a:ea typeface="汉仪粗简黑简" panose="00020600040101010101" charset="-122"/>
                  <a:cs typeface="+mn-cs"/>
                </a:rPr>
                <a:t>品牌定位</a:t>
              </a:r>
              <a:endParaRPr kumimoji="0" lang="zh-CN" alt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FF8200"/>
                </a:solidFill>
                <a:effectLst/>
                <a:uLnTx/>
                <a:uFillTx/>
                <a:latin typeface="Arial" panose="020B0604020202090204" pitchFamily="34" charset="0"/>
                <a:ea typeface="汉仪粗简黑简" panose="00020600040101010101" charset="-122"/>
                <a:cs typeface="+mn-cs"/>
              </a:endParaRPr>
            </a:p>
          </p:txBody>
        </p:sp>
        <p:sp>
          <p:nvSpPr>
            <p:cNvPr id="32" name="文本框 31"/>
            <p:cNvSpPr txBox="1"/>
            <p:nvPr>
              <p:custDataLst>
                <p:tags r:id="rId19"/>
              </p:custDataLst>
            </p:nvPr>
          </p:nvSpPr>
          <p:spPr>
            <a:xfrm>
              <a:off x="12035" y="3606"/>
              <a:ext cx="578" cy="4201"/>
            </a:xfrm>
            <a:prstGeom prst="rect">
              <a:avLst/>
            </a:prstGeom>
            <a:noFill/>
          </p:spPr>
          <p:txBody>
            <a:bodyPr vert="eaVert" wrap="square" rtlCol="0">
              <a:spAutoFit/>
            </a:bodyPr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effectLst/>
                  <a:uLnTx/>
                  <a:uFillTx/>
                  <a:latin typeface="Arial" panose="020B0604020202090204" pitchFamily="34" charset="0"/>
                  <a:ea typeface="汉仪粗简黑简" panose="00020600040101010101" charset="-122"/>
                  <a:cs typeface="+mn-cs"/>
                </a:rPr>
                <a:t>brand positioning </a:t>
              </a:r>
              <a:endParaRPr kumimoji="0" lang="zh-CN" altLang="en-US" sz="12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rial" panose="020B0604020202090204" pitchFamily="34" charset="0"/>
                <a:ea typeface="汉仪粗简黑简" panose="00020600040101010101" charset="-122"/>
                <a:cs typeface="+mn-cs"/>
              </a:endParaRPr>
            </a:p>
          </p:txBody>
        </p:sp>
      </p:grpSp>
      <p:grpSp>
        <p:nvGrpSpPr>
          <p:cNvPr id="52" name="组合 51"/>
          <p:cNvGrpSpPr/>
          <p:nvPr/>
        </p:nvGrpSpPr>
        <p:grpSpPr>
          <a:xfrm>
            <a:off x="7517130" y="1200870"/>
            <a:ext cx="823595" cy="3827780"/>
            <a:chOff x="11316" y="1779"/>
            <a:chExt cx="1297" cy="6028"/>
          </a:xfrm>
        </p:grpSpPr>
        <p:sp>
          <p:nvSpPr>
            <p:cNvPr id="53" name="椭圆 52"/>
            <p:cNvSpPr/>
            <p:nvPr>
              <p:custDataLst>
                <p:tags r:id="rId20"/>
              </p:custDataLst>
            </p:nvPr>
          </p:nvSpPr>
          <p:spPr>
            <a:xfrm>
              <a:off x="11850" y="3002"/>
              <a:ext cx="268" cy="268"/>
            </a:xfrm>
            <a:prstGeom prst="ellipse">
              <a:avLst/>
            </a:prstGeom>
            <a:solidFill>
              <a:schemeClr val="tx1">
                <a:lumMod val="75000"/>
                <a:lumOff val="25000"/>
              </a:schemeClr>
            </a:solidFill>
            <a:ln w="444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 sz="1800">
                <a:solidFill>
                  <a:schemeClr val="tx1">
                    <a:lumMod val="75000"/>
                    <a:lumOff val="25000"/>
                  </a:schemeClr>
                </a:solidFill>
                <a:latin typeface="文道潮黑体" panose="02010600040101010101" charset="-122"/>
                <a:ea typeface="文道潮黑体" panose="02010600040101010101" charset="-122"/>
              </a:endParaRPr>
            </a:p>
          </p:txBody>
        </p:sp>
        <p:sp>
          <p:nvSpPr>
            <p:cNvPr id="54" name="文本框 53"/>
            <p:cNvSpPr txBox="1"/>
            <p:nvPr>
              <p:custDataLst>
                <p:tags r:id="rId21"/>
              </p:custDataLst>
            </p:nvPr>
          </p:nvSpPr>
          <p:spPr>
            <a:xfrm>
              <a:off x="11316" y="1779"/>
              <a:ext cx="1210" cy="130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p>
              <a:pPr algn="l">
                <a:lnSpc>
                  <a:spcPct val="120000"/>
                </a:lnSpc>
                <a:spcAft>
                  <a:spcPts val="600"/>
                </a:spcAft>
              </a:pPr>
              <a:r>
                <a:rPr lang="en-US" altLang="zh-CN" sz="4000" spc="80" dirty="0">
                  <a:solidFill>
                    <a:schemeClr val="tx1">
                      <a:lumMod val="75000"/>
                      <a:lumOff val="25000"/>
                    </a:schemeClr>
                  </a:solidFill>
                  <a:effectLst/>
                  <a:latin typeface="Arial" panose="020B0604020202090204" pitchFamily="34" charset="0"/>
                  <a:ea typeface="汉仪粗简黑简" panose="00020600040101010101" charset="-122"/>
                  <a:cs typeface="+mn-lt"/>
                </a:rPr>
                <a:t>04</a:t>
              </a:r>
              <a:endParaRPr lang="en-US" altLang="zh-CN" sz="4000" spc="8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Arial" panose="020B0604020202090204" pitchFamily="34" charset="0"/>
                <a:ea typeface="汉仪粗简黑简" panose="00020600040101010101" charset="-122"/>
                <a:cs typeface="+mn-lt"/>
              </a:endParaRPr>
            </a:p>
          </p:txBody>
        </p:sp>
        <p:sp>
          <p:nvSpPr>
            <p:cNvPr id="55" name="文本框 54"/>
            <p:cNvSpPr txBox="1"/>
            <p:nvPr>
              <p:custDataLst>
                <p:tags r:id="rId22"/>
              </p:custDataLst>
            </p:nvPr>
          </p:nvSpPr>
          <p:spPr>
            <a:xfrm>
              <a:off x="11321" y="3606"/>
              <a:ext cx="942" cy="4045"/>
            </a:xfrm>
            <a:prstGeom prst="rect">
              <a:avLst/>
            </a:prstGeom>
            <a:noFill/>
          </p:spPr>
          <p:txBody>
            <a:bodyPr vert="eaVert" wrap="square" rtlCol="0">
              <a:spAutoFit/>
            </a:bodyPr>
            <a:p>
              <a:pPr marL="0" marR="0" lvl="0" indent="0" algn="l" defTabSz="914400" rtl="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FF8200"/>
                  </a:solidFill>
                  <a:effectLst/>
                  <a:uLnTx/>
                  <a:uFillTx/>
                  <a:latin typeface="Arial" panose="020B0604020202090204" pitchFamily="34" charset="0"/>
                  <a:ea typeface="汉仪粗简黑简" panose="00020600040101010101" charset="-122"/>
                  <a:cs typeface="+mn-cs"/>
                </a:rPr>
                <a:t>定位展现</a:t>
              </a:r>
              <a:endParaRPr kumimoji="0" lang="zh-CN" alt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FF8200"/>
                </a:solidFill>
                <a:effectLst/>
                <a:uLnTx/>
                <a:uFillTx/>
                <a:latin typeface="Arial" panose="020B0604020202090204" pitchFamily="34" charset="0"/>
                <a:ea typeface="汉仪粗简黑简" panose="00020600040101010101" charset="-122"/>
                <a:cs typeface="+mn-cs"/>
              </a:endParaRPr>
            </a:p>
          </p:txBody>
        </p:sp>
        <p:sp>
          <p:nvSpPr>
            <p:cNvPr id="56" name="文本框 55"/>
            <p:cNvSpPr txBox="1"/>
            <p:nvPr>
              <p:custDataLst>
                <p:tags r:id="rId23"/>
              </p:custDataLst>
            </p:nvPr>
          </p:nvSpPr>
          <p:spPr>
            <a:xfrm>
              <a:off x="12035" y="3606"/>
              <a:ext cx="578" cy="4201"/>
            </a:xfrm>
            <a:prstGeom prst="rect">
              <a:avLst/>
            </a:prstGeom>
            <a:noFill/>
          </p:spPr>
          <p:txBody>
            <a:bodyPr vert="eaVert" wrap="square" rtlCol="0">
              <a:spAutoFit/>
            </a:bodyPr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effectLst/>
                  <a:uLnTx/>
                  <a:uFillTx/>
                  <a:latin typeface="Arial" panose="020B0604020202090204" pitchFamily="34" charset="0"/>
                  <a:ea typeface="汉仪粗简黑简" panose="00020600040101010101" charset="-122"/>
                  <a:cs typeface="+mn-cs"/>
                </a:rPr>
                <a:t>Positioning display</a:t>
              </a:r>
              <a:endParaRPr kumimoji="0" lang="zh-CN" altLang="en-US" sz="12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rial" panose="020B0604020202090204" pitchFamily="34" charset="0"/>
                <a:ea typeface="汉仪粗简黑简" panose="00020600040101010101" charset="-122"/>
                <a:cs typeface="+mn-cs"/>
              </a:endParaRPr>
            </a:p>
          </p:txBody>
        </p:sp>
      </p:grpSp>
    </p:spTree>
  </p:cSld>
  <p:clrMapOvr>
    <a:masterClrMapping/>
  </p:clrMapOvr>
  <p:transition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3009" name="图表 18"/>
          <p:cNvGraphicFramePr>
            <a:graphicFrameLocks noChangeAspect="1"/>
          </p:cNvGraphicFramePr>
          <p:nvPr/>
        </p:nvGraphicFramePr>
        <p:xfrm>
          <a:off x="200025" y="1471930"/>
          <a:ext cx="5143500" cy="35258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8" name="" r:id="rId1" imgW="5139055" imgH="3523615" progId="Excel.Chart.8">
                  <p:embed/>
                </p:oleObj>
              </mc:Choice>
              <mc:Fallback>
                <p:oleObj name="" r:id="rId1" imgW="5139055" imgH="3523615" progId="Excel.Chart.8">
                  <p:embed/>
                  <p:pic>
                    <p:nvPicPr>
                      <p:cNvPr id="0" name="OLE substitute image"/>
                      <p:cNvPicPr/>
                      <p:nvPr/>
                    </p:nvPicPr>
                    <p:blipFill>
                      <a:blip r:embed="rId2"/>
                      <a:stretch>
                        <a:fillRect/>
                      </a:stretch>
                    </p:blipFill>
                    <p:spPr>
                      <a:xfrm>
                        <a:off x="200025" y="1471930"/>
                        <a:ext cx="5143500" cy="3525838"/>
                      </a:xfrm>
                      <a:prstGeom prst="rect">
                        <a:avLst/>
                      </a:prstGeom>
                      <a:noFill/>
                      <a:ln w="38100">
                        <a:noFill/>
                        <a:miter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3010" name="图表 20"/>
          <p:cNvGraphicFramePr>
            <a:graphicFrameLocks noChangeAspect="1"/>
          </p:cNvGraphicFramePr>
          <p:nvPr/>
        </p:nvGraphicFramePr>
        <p:xfrm>
          <a:off x="4559300" y="1584643"/>
          <a:ext cx="4167188" cy="33353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9" name="" r:id="rId3" imgW="4169410" imgH="3334385" progId="Excel.Chart.8">
                  <p:embed/>
                </p:oleObj>
              </mc:Choice>
              <mc:Fallback>
                <p:oleObj name="" r:id="rId3" imgW="4169410" imgH="3334385" progId="Excel.Chart.8">
                  <p:embed/>
                  <p:pic>
                    <p:nvPicPr>
                      <p:cNvPr id="0" name="OLE substitute image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4559300" y="1584643"/>
                        <a:ext cx="4167188" cy="3335337"/>
                      </a:xfrm>
                      <a:prstGeom prst="rect">
                        <a:avLst/>
                      </a:prstGeom>
                      <a:noFill/>
                      <a:ln w="38100">
                        <a:noFill/>
                        <a:miter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3011" name="图表 21"/>
          <p:cNvGraphicFramePr>
            <a:graphicFrameLocks noChangeAspect="1"/>
          </p:cNvGraphicFramePr>
          <p:nvPr/>
        </p:nvGraphicFramePr>
        <p:xfrm>
          <a:off x="5465763" y="2003743"/>
          <a:ext cx="2339975" cy="24542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0" name="" r:id="rId5" imgW="2340610" imgH="2456815" progId="Excel.Chart.8">
                  <p:embed/>
                </p:oleObj>
              </mc:Choice>
              <mc:Fallback>
                <p:oleObj name="" r:id="rId5" imgW="2340610" imgH="2456815" progId="Excel.Chart.8">
                  <p:embed/>
                  <p:pic>
                    <p:nvPicPr>
                      <p:cNvPr id="0" name="OLE substitute image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5465763" y="2003743"/>
                        <a:ext cx="2339975" cy="2454275"/>
                      </a:xfrm>
                      <a:prstGeom prst="rect">
                        <a:avLst/>
                      </a:prstGeom>
                      <a:noFill/>
                      <a:ln w="38100">
                        <a:noFill/>
                        <a:miter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3012" name="图表 19"/>
          <p:cNvGraphicFramePr>
            <a:graphicFrameLocks noChangeAspect="1"/>
          </p:cNvGraphicFramePr>
          <p:nvPr/>
        </p:nvGraphicFramePr>
        <p:xfrm>
          <a:off x="388938" y="2032318"/>
          <a:ext cx="4765675" cy="23209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1" name="" r:id="rId7" imgW="4766945" imgH="2316480" progId="Excel.Chart.8">
                  <p:embed/>
                </p:oleObj>
              </mc:Choice>
              <mc:Fallback>
                <p:oleObj name="" r:id="rId7" imgW="4766945" imgH="2316480" progId="Excel.Chart.8">
                  <p:embed/>
                  <p:pic>
                    <p:nvPicPr>
                      <p:cNvPr id="0" name="OLE substitute image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388938" y="2032318"/>
                        <a:ext cx="4765675" cy="2320925"/>
                      </a:xfrm>
                      <a:prstGeom prst="rect">
                        <a:avLst/>
                      </a:prstGeom>
                      <a:noFill/>
                      <a:ln w="38100">
                        <a:noFill/>
                        <a:miter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43013" name="文本框 18"/>
          <p:cNvSpPr txBox="1"/>
          <p:nvPr/>
        </p:nvSpPr>
        <p:spPr>
          <a:xfrm>
            <a:off x="3203575" y="1009650"/>
            <a:ext cx="3083560" cy="460375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r>
              <a:rPr lang="en-US" altLang="zh-CN" sz="2400" b="1">
                <a:solidFill>
                  <a:srgbClr val="FF8200"/>
                </a:solidFill>
                <a:latin typeface="Arial" panose="020B0604020202090204" pitchFamily="34" charset="0"/>
                <a:ea typeface="汉仪粗简黑简" panose="00020600040101010101" charset="-122"/>
              </a:rPr>
              <a:t>RO</a:t>
            </a:r>
            <a:r>
              <a:rPr lang="zh-CN" altLang="en-US" sz="2400" b="1">
                <a:solidFill>
                  <a:srgbClr val="FF8200"/>
                </a:solidFill>
                <a:latin typeface="Arial" panose="020B0604020202090204" pitchFamily="34" charset="0"/>
                <a:ea typeface="汉仪粗简黑简" panose="00020600040101010101" charset="-122"/>
              </a:rPr>
              <a:t>机仍是市场主流！</a:t>
            </a:r>
            <a:endParaRPr lang="zh-CN" altLang="en-US" sz="2400" b="1">
              <a:solidFill>
                <a:srgbClr val="FF8200"/>
              </a:solidFill>
              <a:latin typeface="Arial" panose="020B0604020202090204" pitchFamily="34" charset="0"/>
              <a:ea typeface="汉仪粗简黑简" panose="00020600040101010101" charset="-122"/>
            </a:endParaRPr>
          </a:p>
        </p:txBody>
      </p:sp>
      <p:sp>
        <p:nvSpPr>
          <p:cNvPr id="9" name="矩形 8"/>
          <p:cNvSpPr/>
          <p:nvPr>
            <p:custDataLst>
              <p:tags r:id="rId9"/>
            </p:custDataLst>
          </p:nvPr>
        </p:nvSpPr>
        <p:spPr>
          <a:xfrm>
            <a:off x="2039303" y="123666"/>
            <a:ext cx="944880" cy="437515"/>
          </a:xfrm>
          <a:prstGeom prst="rect">
            <a:avLst/>
          </a:prstGeom>
          <a:noFill/>
        </p:spPr>
        <p:txBody>
          <a:bodyPr wrap="none">
            <a:spAutoFit/>
          </a:bodyPr>
          <a:p>
            <a:pPr>
              <a:lnSpc>
                <a:spcPct val="150000"/>
              </a:lnSpc>
            </a:pPr>
            <a:r>
              <a:rPr lang="zh-CN" altLang="en-US" sz="15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90204" pitchFamily="34" charset="0"/>
                <a:ea typeface="汉仪粗简黑简" panose="00020600040101010101" charset="-122"/>
              </a:rPr>
              <a:t>产品策略</a:t>
            </a:r>
            <a:endParaRPr lang="zh-CN" altLang="en-US" sz="150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90204" pitchFamily="34" charset="0"/>
              <a:ea typeface="汉仪粗简黑简" panose="00020600040101010101" charset="-122"/>
            </a:endParaRPr>
          </a:p>
        </p:txBody>
      </p:sp>
    </p:spTree>
  </p:cSld>
  <p:clrMapOvr>
    <a:masterClrMapping/>
  </p:clrMapOvr>
  <p:transition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3" name="文本框 18"/>
          <p:cNvSpPr txBox="1"/>
          <p:nvPr/>
        </p:nvSpPr>
        <p:spPr>
          <a:xfrm>
            <a:off x="560388" y="982028"/>
            <a:ext cx="7582535" cy="460375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r>
              <a:rPr lang="zh-CN" altLang="en-US" sz="2400">
                <a:solidFill>
                  <a:srgbClr val="FF8200"/>
                </a:solidFill>
                <a:latin typeface="Arial" panose="020B0604020202090204" pitchFamily="34" charset="0"/>
                <a:ea typeface="汉仪粗黑 简" panose="00020600040101010101" charset="-122"/>
              </a:rPr>
              <a:t>购买净水器的核心需求不是“健康” ，而是“安全”！</a:t>
            </a:r>
            <a:endParaRPr lang="zh-CN" altLang="en-US" sz="2400">
              <a:solidFill>
                <a:srgbClr val="FF8200"/>
              </a:solidFill>
              <a:latin typeface="Arial" panose="020B0604020202090204" pitchFamily="34" charset="0"/>
              <a:ea typeface="汉仪粗黑 简" panose="00020600040101010101" charset="-122"/>
            </a:endParaRPr>
          </a:p>
        </p:txBody>
      </p:sp>
      <p:sp>
        <p:nvSpPr>
          <p:cNvPr id="43012" name="矩形 4"/>
          <p:cNvSpPr/>
          <p:nvPr/>
        </p:nvSpPr>
        <p:spPr>
          <a:xfrm>
            <a:off x="628650" y="1602740"/>
            <a:ext cx="3667125" cy="52959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000" b="1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rial" panose="020B0604020202090204" pitchFamily="34" charset="0"/>
                <a:ea typeface="汉仪粗简黑简" panose="00020600040101010101" charset="-122"/>
                <a:cs typeface="+mn-cs"/>
              </a:rPr>
              <a:t>问题：您认为安装净水器后对生活有哪些改善</a:t>
            </a:r>
            <a:r>
              <a:rPr kumimoji="0" lang="en-US" altLang="zh-CN" sz="1000" b="1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rial" panose="020B0604020202090204" pitchFamily="34" charset="0"/>
                <a:ea typeface="汉仪粗简黑简" panose="00020600040101010101" charset="-122"/>
                <a:cs typeface="+mn-cs"/>
              </a:rPr>
              <a:t>?</a:t>
            </a:r>
            <a:endParaRPr kumimoji="0" lang="en-US" altLang="zh-CN" sz="1000" b="0" i="0" u="none" strike="noStrike" kern="1200" cap="none" spc="0" normalizeH="0" baseline="0" noProof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Arial" panose="020B0604020202090204" pitchFamily="34" charset="0"/>
              <a:ea typeface="汉仪粗简黑简" panose="00020600040101010101" charset="-122"/>
              <a:cs typeface="+mn-cs"/>
            </a:endParaRPr>
          </a:p>
          <a:p>
            <a:pPr marL="0" marR="0" lvl="0" indent="0" algn="l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9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rial" panose="020B0604020202090204" pitchFamily="34" charset="0"/>
                <a:ea typeface="汉仪粗简黑简" panose="00020600040101010101" charset="-122"/>
                <a:cs typeface="+mn-cs"/>
              </a:rPr>
              <a:t>A</a:t>
            </a:r>
            <a:r>
              <a:rPr kumimoji="0" lang="zh-CN" altLang="en-US" sz="9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rial" panose="020B0604020202090204" pitchFamily="34" charset="0"/>
                <a:ea typeface="汉仪粗简黑简" panose="00020600040101010101" charset="-122"/>
                <a:cs typeface="+mn-cs"/>
              </a:rPr>
              <a:t>、喝水更安心  </a:t>
            </a:r>
            <a:r>
              <a:rPr kumimoji="0" lang="en-US" altLang="zh-CN" sz="9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rial" panose="020B0604020202090204" pitchFamily="34" charset="0"/>
                <a:ea typeface="汉仪粗简黑简" panose="00020600040101010101" charset="-122"/>
                <a:cs typeface="+mn-cs"/>
              </a:rPr>
              <a:t>B</a:t>
            </a:r>
            <a:r>
              <a:rPr kumimoji="0" lang="zh-CN" altLang="en-US" sz="9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rial" panose="020B0604020202090204" pitchFamily="34" charset="0"/>
                <a:ea typeface="汉仪粗简黑简" panose="00020600040101010101" charset="-122"/>
                <a:cs typeface="+mn-cs"/>
              </a:rPr>
              <a:t>、饮水费用降低 </a:t>
            </a:r>
            <a:r>
              <a:rPr kumimoji="0" lang="en-US" altLang="zh-CN" sz="9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rial" panose="020B0604020202090204" pitchFamily="34" charset="0"/>
                <a:ea typeface="汉仪粗简黑简" panose="00020600040101010101" charset="-122"/>
                <a:cs typeface="+mn-cs"/>
              </a:rPr>
              <a:t>C</a:t>
            </a:r>
            <a:r>
              <a:rPr kumimoji="0" lang="zh-CN" altLang="en-US" sz="9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rial" panose="020B0604020202090204" pitchFamily="34" charset="0"/>
                <a:ea typeface="汉仪粗简黑简" panose="00020600040101010101" charset="-122"/>
                <a:cs typeface="+mn-cs"/>
              </a:rPr>
              <a:t>、喝水更方便  </a:t>
            </a:r>
            <a:r>
              <a:rPr kumimoji="0" lang="en-US" altLang="zh-CN" sz="9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rial" panose="020B0604020202090204" pitchFamily="34" charset="0"/>
                <a:ea typeface="汉仪粗简黑简" panose="00020600040101010101" charset="-122"/>
                <a:cs typeface="+mn-cs"/>
              </a:rPr>
              <a:t>D</a:t>
            </a:r>
            <a:r>
              <a:rPr kumimoji="0" lang="zh-CN" altLang="en-US" sz="9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rial" panose="020B0604020202090204" pitchFamily="34" charset="0"/>
                <a:ea typeface="汉仪粗简黑简" panose="00020600040101010101" charset="-122"/>
                <a:cs typeface="+mn-cs"/>
              </a:rPr>
              <a:t>、没有明显感觉</a:t>
            </a:r>
            <a:endParaRPr kumimoji="0" lang="zh-CN" altLang="en-US" sz="900" b="0" i="0" u="none" strike="noStrike" kern="1200" cap="none" spc="0" normalizeH="0" baseline="0" noProof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Arial" panose="020B0604020202090204" pitchFamily="34" charset="0"/>
              <a:ea typeface="汉仪粗简黑简" panose="00020600040101010101" charset="-122"/>
              <a:cs typeface="+mn-cs"/>
            </a:endParaRPr>
          </a:p>
        </p:txBody>
      </p:sp>
      <p:sp>
        <p:nvSpPr>
          <p:cNvPr id="44035" name="TextBox 5"/>
          <p:cNvSpPr txBox="1"/>
          <p:nvPr/>
        </p:nvSpPr>
        <p:spPr>
          <a:xfrm>
            <a:off x="628650" y="4131628"/>
            <a:ext cx="3563938" cy="553085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pPr>
              <a:lnSpc>
                <a:spcPct val="150000"/>
              </a:lnSpc>
              <a:buSzTx/>
            </a:pPr>
            <a:r>
              <a:rPr lang="zh-CN" altLang="en-US" sz="100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90204" pitchFamily="34" charset="0"/>
                <a:ea typeface="汉仪粗简黑简" panose="00020600040101010101" charset="-122"/>
              </a:rPr>
              <a:t>根据消费者问卷调查显示：大多数消费者将“喝水更安全”作为第一体验！</a:t>
            </a:r>
            <a:endParaRPr lang="zh-CN" altLang="en-US" sz="1000">
              <a:solidFill>
                <a:schemeClr val="tx1">
                  <a:lumMod val="75000"/>
                  <a:lumOff val="25000"/>
                </a:schemeClr>
              </a:solidFill>
              <a:latin typeface="Arial" panose="020B0604020202090204" pitchFamily="34" charset="0"/>
              <a:ea typeface="汉仪粗简黑简" panose="00020600040101010101" charset="-122"/>
            </a:endParaRPr>
          </a:p>
        </p:txBody>
      </p:sp>
      <p:graphicFrame>
        <p:nvGraphicFramePr>
          <p:cNvPr id="7" name="图表 6"/>
          <p:cNvGraphicFramePr/>
          <p:nvPr/>
        </p:nvGraphicFramePr>
        <p:xfrm>
          <a:off x="628015" y="2136140"/>
          <a:ext cx="3672204" cy="205359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"/>
          </a:graphicData>
        </a:graphic>
      </p:graphicFrame>
      <p:sp>
        <p:nvSpPr>
          <p:cNvPr id="43015" name="矩形 5"/>
          <p:cNvSpPr/>
          <p:nvPr/>
        </p:nvSpPr>
        <p:spPr>
          <a:xfrm>
            <a:off x="4989513" y="1586865"/>
            <a:ext cx="3703638" cy="52959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000" b="1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rial" panose="020B0604020202090204" pitchFamily="34" charset="0"/>
                <a:ea typeface="汉仪粗简黑简" panose="00020600040101010101" charset="-122"/>
                <a:cs typeface="+mn-cs"/>
              </a:rPr>
              <a:t>问题：您认为在什么情况下家里有装净水器的必要？</a:t>
            </a:r>
            <a:endParaRPr kumimoji="0" lang="en-US" altLang="zh-CN" sz="1000" b="0" i="0" u="none" strike="noStrike" kern="1200" cap="none" spc="0" normalizeH="0" baseline="0" noProof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Arial" panose="020B0604020202090204" pitchFamily="34" charset="0"/>
              <a:ea typeface="汉仪粗简黑简" panose="00020600040101010101" charset="-122"/>
              <a:cs typeface="+mn-cs"/>
            </a:endParaRPr>
          </a:p>
          <a:p>
            <a:pPr marL="0" marR="0" lvl="0" indent="0" algn="l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9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rial" panose="020B0604020202090204" pitchFamily="34" charset="0"/>
                <a:ea typeface="汉仪粗简黑简" panose="00020600040101010101" charset="-122"/>
                <a:cs typeface="+mn-cs"/>
              </a:rPr>
              <a:t>A</a:t>
            </a:r>
            <a:r>
              <a:rPr kumimoji="0" lang="zh-CN" altLang="en-US" sz="9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rial" panose="020B0604020202090204" pitchFamily="34" charset="0"/>
                <a:ea typeface="汉仪粗简黑简" panose="00020600040101010101" charset="-122"/>
                <a:cs typeface="+mn-cs"/>
              </a:rPr>
              <a:t>、水污染严重   </a:t>
            </a:r>
            <a:r>
              <a:rPr kumimoji="0" lang="en-US" altLang="zh-CN" sz="9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rial" panose="020B0604020202090204" pitchFamily="34" charset="0"/>
                <a:ea typeface="汉仪粗简黑简" panose="00020600040101010101" charset="-122"/>
                <a:cs typeface="+mn-cs"/>
              </a:rPr>
              <a:t>B</a:t>
            </a:r>
            <a:r>
              <a:rPr kumimoji="0" lang="zh-CN" altLang="en-US" sz="9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rial" panose="020B0604020202090204" pitchFamily="34" charset="0"/>
                <a:ea typeface="汉仪粗简黑简" panose="00020600040101010101" charset="-122"/>
                <a:cs typeface="+mn-cs"/>
              </a:rPr>
              <a:t>、家里有老人小孩  </a:t>
            </a:r>
            <a:r>
              <a:rPr kumimoji="0" lang="en-US" altLang="zh-CN" sz="9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rial" panose="020B0604020202090204" pitchFamily="34" charset="0"/>
                <a:ea typeface="汉仪粗简黑简" panose="00020600040101010101" charset="-122"/>
                <a:cs typeface="+mn-cs"/>
              </a:rPr>
              <a:t>C</a:t>
            </a:r>
            <a:r>
              <a:rPr kumimoji="0" lang="zh-CN" altLang="en-US" sz="9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rial" panose="020B0604020202090204" pitchFamily="34" charset="0"/>
                <a:ea typeface="汉仪粗简黑简" panose="00020600040101010101" charset="-122"/>
                <a:cs typeface="+mn-cs"/>
              </a:rPr>
              <a:t>、生活用水量大  </a:t>
            </a:r>
            <a:r>
              <a:rPr kumimoji="0" lang="en-US" altLang="zh-CN" sz="9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rial" panose="020B0604020202090204" pitchFamily="34" charset="0"/>
                <a:ea typeface="汉仪粗简黑简" panose="00020600040101010101" charset="-122"/>
                <a:cs typeface="+mn-cs"/>
              </a:rPr>
              <a:t>D</a:t>
            </a:r>
            <a:r>
              <a:rPr kumimoji="0" lang="zh-CN" altLang="en-US" sz="9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rial" panose="020B0604020202090204" pitchFamily="34" charset="0"/>
                <a:ea typeface="汉仪粗简黑简" panose="00020600040101010101" charset="-122"/>
                <a:cs typeface="+mn-cs"/>
              </a:rPr>
              <a:t>、不考虑</a:t>
            </a:r>
            <a:endParaRPr kumimoji="0" lang="zh-CN" altLang="en-US" sz="900" b="0" i="0" u="none" strike="noStrike" kern="1200" cap="none" spc="0" normalizeH="0" baseline="0" noProof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Arial" panose="020B0604020202090204" pitchFamily="34" charset="0"/>
              <a:ea typeface="汉仪粗简黑简" panose="00020600040101010101" charset="-122"/>
              <a:cs typeface="+mn-cs"/>
            </a:endParaRPr>
          </a:p>
        </p:txBody>
      </p:sp>
      <p:sp>
        <p:nvSpPr>
          <p:cNvPr id="44038" name="TextBox 10"/>
          <p:cNvSpPr txBox="1"/>
          <p:nvPr/>
        </p:nvSpPr>
        <p:spPr>
          <a:xfrm>
            <a:off x="4989513" y="4131628"/>
            <a:ext cx="3703637" cy="553085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pPr>
              <a:lnSpc>
                <a:spcPct val="150000"/>
              </a:lnSpc>
              <a:buSzTx/>
            </a:pPr>
            <a:r>
              <a:rPr lang="zh-CN" altLang="en-US" sz="100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90204" pitchFamily="34" charset="0"/>
                <a:ea typeface="汉仪粗简黑简" panose="00020600040101010101" charset="-122"/>
              </a:rPr>
              <a:t>“改善水质” 仍是购买净水器的第一需求，其次是保障家人健康，经济角度位列第三。</a:t>
            </a:r>
            <a:endParaRPr lang="zh-CN" altLang="en-US" sz="1000">
              <a:solidFill>
                <a:schemeClr val="tx1">
                  <a:lumMod val="75000"/>
                  <a:lumOff val="25000"/>
                </a:schemeClr>
              </a:solidFill>
              <a:latin typeface="Arial" panose="020B0604020202090204" pitchFamily="34" charset="0"/>
              <a:ea typeface="汉仪粗简黑简" panose="00020600040101010101" charset="-122"/>
            </a:endParaRPr>
          </a:p>
        </p:txBody>
      </p:sp>
      <p:graphicFrame>
        <p:nvGraphicFramePr>
          <p:cNvPr id="44039" name="对象 1"/>
          <p:cNvGraphicFramePr>
            <a:graphicFrameLocks noChangeAspect="1"/>
          </p:cNvGraphicFramePr>
          <p:nvPr/>
        </p:nvGraphicFramePr>
        <p:xfrm>
          <a:off x="4989513" y="2321878"/>
          <a:ext cx="3806825" cy="18351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2" name="" r:id="rId2" imgW="3800475" imgH="1828800" progId="excel.sheet.8">
                  <p:embed/>
                </p:oleObj>
              </mc:Choice>
              <mc:Fallback>
                <p:oleObj name="" r:id="rId2" imgW="3800475" imgH="1828800" progId="excel.sheet.8">
                  <p:embed/>
                  <p:pic>
                    <p:nvPicPr>
                      <p:cNvPr id="0" name="OLE substitute image"/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4989513" y="2321878"/>
                        <a:ext cx="3806825" cy="1835150"/>
                      </a:xfrm>
                      <a:prstGeom prst="rect">
                        <a:avLst/>
                      </a:prstGeom>
                      <a:noFill/>
                      <a:ln w="38100">
                        <a:noFill/>
                        <a:miter/>
                      </a:ln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9" name="直接连接符 8"/>
          <p:cNvCxnSpPr/>
          <p:nvPr/>
        </p:nvCxnSpPr>
        <p:spPr>
          <a:xfrm>
            <a:off x="628650" y="2202815"/>
            <a:ext cx="3702050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直接连接符 10"/>
          <p:cNvCxnSpPr/>
          <p:nvPr/>
        </p:nvCxnSpPr>
        <p:spPr>
          <a:xfrm>
            <a:off x="4989513" y="2202815"/>
            <a:ext cx="3703638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矩形 1"/>
          <p:cNvSpPr/>
          <p:nvPr>
            <p:custDataLst>
              <p:tags r:id="rId4"/>
            </p:custDataLst>
          </p:nvPr>
        </p:nvSpPr>
        <p:spPr>
          <a:xfrm>
            <a:off x="2039303" y="123666"/>
            <a:ext cx="944880" cy="437515"/>
          </a:xfrm>
          <a:prstGeom prst="rect">
            <a:avLst/>
          </a:prstGeom>
          <a:noFill/>
        </p:spPr>
        <p:txBody>
          <a:bodyPr wrap="none">
            <a:spAutoFit/>
          </a:bodyPr>
          <a:p>
            <a:pPr>
              <a:lnSpc>
                <a:spcPct val="150000"/>
              </a:lnSpc>
            </a:pPr>
            <a:r>
              <a:rPr lang="zh-CN" altLang="en-US" sz="15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90204" pitchFamily="34" charset="0"/>
                <a:ea typeface="汉仪粗简黑简" panose="00020600040101010101" charset="-122"/>
              </a:rPr>
              <a:t>产品策略</a:t>
            </a:r>
            <a:endParaRPr lang="zh-CN" altLang="en-US" sz="150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90204" pitchFamily="34" charset="0"/>
              <a:ea typeface="汉仪粗简黑简" panose="00020600040101010101" charset="-122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5363845" y="2657475"/>
            <a:ext cx="432435" cy="1224280"/>
          </a:xfrm>
          <a:prstGeom prst="rect">
            <a:avLst/>
          </a:prstGeom>
          <a:solidFill>
            <a:srgbClr val="FF8200"/>
          </a:solidFill>
          <a:ln>
            <a:solidFill>
              <a:srgbClr val="FF8200"/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 sz="1800"/>
          </a:p>
        </p:txBody>
      </p:sp>
      <p:sp>
        <p:nvSpPr>
          <p:cNvPr id="4" name="矩形 3"/>
          <p:cNvSpPr/>
          <p:nvPr>
            <p:custDataLst>
              <p:tags r:id="rId5"/>
            </p:custDataLst>
          </p:nvPr>
        </p:nvSpPr>
        <p:spPr>
          <a:xfrm>
            <a:off x="6228080" y="2715260"/>
            <a:ext cx="432435" cy="1166495"/>
          </a:xfrm>
          <a:prstGeom prst="rect">
            <a:avLst/>
          </a:prstGeom>
          <a:solidFill>
            <a:srgbClr val="FF8200"/>
          </a:solidFill>
          <a:ln>
            <a:solidFill>
              <a:srgbClr val="FF8200"/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 sz="1800"/>
          </a:p>
        </p:txBody>
      </p:sp>
      <p:sp>
        <p:nvSpPr>
          <p:cNvPr id="5" name="矩形 4"/>
          <p:cNvSpPr/>
          <p:nvPr>
            <p:custDataLst>
              <p:tags r:id="rId6"/>
            </p:custDataLst>
          </p:nvPr>
        </p:nvSpPr>
        <p:spPr>
          <a:xfrm>
            <a:off x="7092315" y="3118485"/>
            <a:ext cx="432435" cy="763270"/>
          </a:xfrm>
          <a:prstGeom prst="rect">
            <a:avLst/>
          </a:prstGeom>
          <a:solidFill>
            <a:srgbClr val="FF8200"/>
          </a:solidFill>
          <a:ln>
            <a:solidFill>
              <a:srgbClr val="FF8200"/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 sz="1800"/>
          </a:p>
        </p:txBody>
      </p:sp>
    </p:spTree>
  </p:cSld>
  <p:clrMapOvr>
    <a:masterClrMapping/>
  </p:clrMapOvr>
  <p:transition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5061" name="图表 6"/>
          <p:cNvGraphicFramePr>
            <a:graphicFrameLocks noChangeAspect="1"/>
          </p:cNvGraphicFramePr>
          <p:nvPr/>
        </p:nvGraphicFramePr>
        <p:xfrm>
          <a:off x="1403350" y="2819400"/>
          <a:ext cx="6960870" cy="189103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3" name="" r:id="rId1" imgW="7266305" imgH="1974850" progId="Excel.Chart.8">
                  <p:embed/>
                </p:oleObj>
              </mc:Choice>
              <mc:Fallback>
                <p:oleObj name="" r:id="rId1" imgW="7266305" imgH="1974850" progId="Excel.Chart.8">
                  <p:embed/>
                  <p:pic>
                    <p:nvPicPr>
                      <p:cNvPr id="0" name="OLE substitute image"/>
                      <p:cNvPicPr/>
                      <p:nvPr/>
                    </p:nvPicPr>
                    <p:blipFill>
                      <a:blip r:embed="rId2"/>
                      <a:stretch>
                        <a:fillRect/>
                      </a:stretch>
                    </p:blipFill>
                    <p:spPr>
                      <a:xfrm>
                        <a:off x="1403350" y="2819400"/>
                        <a:ext cx="6960870" cy="1891030"/>
                      </a:xfrm>
                      <a:prstGeom prst="rect">
                        <a:avLst/>
                      </a:prstGeom>
                      <a:noFill/>
                      <a:ln w="38100">
                        <a:noFill/>
                        <a:miter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45062" name="文本框 9"/>
          <p:cNvSpPr txBox="1"/>
          <p:nvPr/>
        </p:nvSpPr>
        <p:spPr>
          <a:xfrm>
            <a:off x="1109345" y="2973388"/>
            <a:ext cx="336550" cy="1008062"/>
          </a:xfrm>
          <a:prstGeom prst="rect">
            <a:avLst/>
          </a:prstGeom>
          <a:noFill/>
          <a:ln w="9525">
            <a:noFill/>
          </a:ln>
        </p:spPr>
        <p:txBody>
          <a:bodyPr vert="eaVert" anchor="t">
            <a:spAutoFit/>
          </a:bodyPr>
          <a:lstStyle/>
          <a:p>
            <a:r>
              <a:rPr lang="zh-CN" altLang="en-US" sz="1000" b="1">
                <a:solidFill>
                  <a:srgbClr val="1CA39D"/>
                </a:solidFill>
                <a:latin typeface="Arial" panose="020B0604020202090204" pitchFamily="34" charset="0"/>
                <a:ea typeface="汉仪粗简黑简" panose="00020600040101010101" charset="-122"/>
              </a:rPr>
              <a:t>线下价格分布</a:t>
            </a:r>
            <a:endParaRPr lang="zh-CN" altLang="en-US" sz="1000" b="1">
              <a:solidFill>
                <a:srgbClr val="1CA39D"/>
              </a:solidFill>
              <a:latin typeface="Arial" panose="020B0604020202090204" pitchFamily="34" charset="0"/>
              <a:ea typeface="汉仪粗简黑简" panose="00020600040101010101" charset="-122"/>
            </a:endParaRPr>
          </a:p>
        </p:txBody>
      </p:sp>
      <p:graphicFrame>
        <p:nvGraphicFramePr>
          <p:cNvPr id="45063" name="图表 11"/>
          <p:cNvGraphicFramePr>
            <a:graphicFrameLocks noChangeAspect="1"/>
          </p:cNvGraphicFramePr>
          <p:nvPr/>
        </p:nvGraphicFramePr>
        <p:xfrm>
          <a:off x="1283335" y="842010"/>
          <a:ext cx="6964045" cy="204089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4" name="" r:id="rId3" imgW="7496175" imgH="2190750" progId="Excel.Chart.8">
                  <p:embed/>
                </p:oleObj>
              </mc:Choice>
              <mc:Fallback>
                <p:oleObj name="" r:id="rId3" imgW="7496175" imgH="2190750" progId="Excel.Chart.8">
                  <p:embed/>
                  <p:pic>
                    <p:nvPicPr>
                      <p:cNvPr id="0" name="OLE substitute image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283335" y="842010"/>
                        <a:ext cx="6964045" cy="2040890"/>
                      </a:xfrm>
                      <a:prstGeom prst="rect">
                        <a:avLst/>
                      </a:prstGeom>
                      <a:noFill/>
                      <a:ln w="38100">
                        <a:noFill/>
                        <a:miter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45064" name="文本框 10"/>
          <p:cNvSpPr txBox="1"/>
          <p:nvPr/>
        </p:nvSpPr>
        <p:spPr>
          <a:xfrm>
            <a:off x="1109345" y="973138"/>
            <a:ext cx="336550" cy="1166812"/>
          </a:xfrm>
          <a:prstGeom prst="rect">
            <a:avLst/>
          </a:prstGeom>
          <a:noFill/>
          <a:ln w="9525">
            <a:noFill/>
          </a:ln>
        </p:spPr>
        <p:txBody>
          <a:bodyPr vert="eaVert" anchor="t">
            <a:spAutoFit/>
          </a:bodyPr>
          <a:lstStyle/>
          <a:p>
            <a:r>
              <a:rPr lang="zh-CN" altLang="en-US" sz="1000" b="1">
                <a:solidFill>
                  <a:srgbClr val="1CA39D"/>
                </a:solidFill>
                <a:latin typeface="Arial" panose="020B0604020202090204" pitchFamily="34" charset="0"/>
                <a:ea typeface="汉仪粗简黑简" panose="00020600040101010101" charset="-122"/>
              </a:rPr>
              <a:t>线上价格分布</a:t>
            </a:r>
            <a:endParaRPr lang="zh-CN" altLang="en-US" sz="1000" b="1">
              <a:solidFill>
                <a:srgbClr val="1CA39D"/>
              </a:solidFill>
              <a:latin typeface="Arial" panose="020B0604020202090204" pitchFamily="34" charset="0"/>
              <a:ea typeface="汉仪粗简黑简" panose="00020600040101010101" charset="-122"/>
            </a:endParaRPr>
          </a:p>
        </p:txBody>
      </p:sp>
      <p:sp>
        <p:nvSpPr>
          <p:cNvPr id="21" name="PA-A000220140718A54PPSH-4429"/>
          <p:cNvSpPr/>
          <p:nvPr>
            <p:custDataLst>
              <p:tags r:id="rId5"/>
            </p:custDataLst>
          </p:nvPr>
        </p:nvSpPr>
        <p:spPr>
          <a:xfrm rot="19625232" flipH="1">
            <a:off x="3906520" y="1008063"/>
            <a:ext cx="644525" cy="663575"/>
          </a:xfrm>
          <a:custGeom>
            <a:avLst/>
            <a:gdLst>
              <a:gd name="connsiteX0" fmla="*/ 2810728 w 3335558"/>
              <a:gd name="connsiteY0" fmla="*/ 0 h 3432790"/>
              <a:gd name="connsiteX1" fmla="*/ 3335558 w 3335558"/>
              <a:gd name="connsiteY1" fmla="*/ 1488963 h 3432790"/>
              <a:gd name="connsiteX2" fmla="*/ 2917614 w 3335558"/>
              <a:gd name="connsiteY2" fmla="*/ 1410013 h 3432790"/>
              <a:gd name="connsiteX3" fmla="*/ 2894809 w 3335558"/>
              <a:gd name="connsiteY3" fmla="*/ 1461696 h 3432790"/>
              <a:gd name="connsiteX4" fmla="*/ 0 w 3335558"/>
              <a:gd name="connsiteY4" fmla="*/ 3432790 h 3432790"/>
              <a:gd name="connsiteX5" fmla="*/ 2119271 w 3335558"/>
              <a:gd name="connsiteY5" fmla="*/ 1462905 h 3432790"/>
              <a:gd name="connsiteX6" fmla="*/ 2180426 w 3335558"/>
              <a:gd name="connsiteY6" fmla="*/ 1270758 h 3432790"/>
              <a:gd name="connsiteX7" fmla="*/ 1778912 w 3335558"/>
              <a:gd name="connsiteY7" fmla="*/ 1194911 h 34327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335558" h="3432790">
                <a:moveTo>
                  <a:pt x="2810728" y="0"/>
                </a:moveTo>
                <a:lnTo>
                  <a:pt x="3335558" y="1488963"/>
                </a:lnTo>
                <a:lnTo>
                  <a:pt x="2917614" y="1410013"/>
                </a:lnTo>
                <a:lnTo>
                  <a:pt x="2894809" y="1461696"/>
                </a:lnTo>
                <a:cubicBezTo>
                  <a:pt x="2567954" y="2105485"/>
                  <a:pt x="1678721" y="3019353"/>
                  <a:pt x="0" y="3432790"/>
                </a:cubicBezTo>
                <a:cubicBezTo>
                  <a:pt x="623731" y="3266530"/>
                  <a:pt x="1738814" y="2483421"/>
                  <a:pt x="2119271" y="1462905"/>
                </a:cubicBezTo>
                <a:lnTo>
                  <a:pt x="2180426" y="1270758"/>
                </a:lnTo>
                <a:lnTo>
                  <a:pt x="1778912" y="1194911"/>
                </a:lnTo>
                <a:close/>
              </a:path>
            </a:pathLst>
          </a:custGeom>
          <a:solidFill>
            <a:srgbClr val="FF82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scene3d>
              <a:camera prst="orthographicFront"/>
              <a:lightRig rig="threePt" dir="t"/>
            </a:scene3d>
          </a:bodyPr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2" name="PA-A000220140718A54PPSH-4429"/>
          <p:cNvSpPr/>
          <p:nvPr>
            <p:custDataLst>
              <p:tags r:id="rId6"/>
            </p:custDataLst>
          </p:nvPr>
        </p:nvSpPr>
        <p:spPr>
          <a:xfrm rot="19625232" flipH="1">
            <a:off x="4951095" y="1325563"/>
            <a:ext cx="644525" cy="663575"/>
          </a:xfrm>
          <a:custGeom>
            <a:avLst/>
            <a:gdLst>
              <a:gd name="connsiteX0" fmla="*/ 2810728 w 3335558"/>
              <a:gd name="connsiteY0" fmla="*/ 0 h 3432790"/>
              <a:gd name="connsiteX1" fmla="*/ 3335558 w 3335558"/>
              <a:gd name="connsiteY1" fmla="*/ 1488963 h 3432790"/>
              <a:gd name="connsiteX2" fmla="*/ 2917614 w 3335558"/>
              <a:gd name="connsiteY2" fmla="*/ 1410013 h 3432790"/>
              <a:gd name="connsiteX3" fmla="*/ 2894809 w 3335558"/>
              <a:gd name="connsiteY3" fmla="*/ 1461696 h 3432790"/>
              <a:gd name="connsiteX4" fmla="*/ 0 w 3335558"/>
              <a:gd name="connsiteY4" fmla="*/ 3432790 h 3432790"/>
              <a:gd name="connsiteX5" fmla="*/ 2119271 w 3335558"/>
              <a:gd name="connsiteY5" fmla="*/ 1462905 h 3432790"/>
              <a:gd name="connsiteX6" fmla="*/ 2180426 w 3335558"/>
              <a:gd name="connsiteY6" fmla="*/ 1270758 h 3432790"/>
              <a:gd name="connsiteX7" fmla="*/ 1778912 w 3335558"/>
              <a:gd name="connsiteY7" fmla="*/ 1194911 h 34327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335558" h="3432790">
                <a:moveTo>
                  <a:pt x="2810728" y="0"/>
                </a:moveTo>
                <a:lnTo>
                  <a:pt x="3335558" y="1488963"/>
                </a:lnTo>
                <a:lnTo>
                  <a:pt x="2917614" y="1410013"/>
                </a:lnTo>
                <a:lnTo>
                  <a:pt x="2894809" y="1461696"/>
                </a:lnTo>
                <a:cubicBezTo>
                  <a:pt x="2567954" y="2105485"/>
                  <a:pt x="1678721" y="3019353"/>
                  <a:pt x="0" y="3432790"/>
                </a:cubicBezTo>
                <a:cubicBezTo>
                  <a:pt x="623731" y="3266530"/>
                  <a:pt x="1738814" y="2483421"/>
                  <a:pt x="2119271" y="1462905"/>
                </a:cubicBezTo>
                <a:lnTo>
                  <a:pt x="2180426" y="1270758"/>
                </a:lnTo>
                <a:lnTo>
                  <a:pt x="1778912" y="1194911"/>
                </a:lnTo>
                <a:close/>
              </a:path>
            </a:pathLst>
          </a:custGeom>
          <a:solidFill>
            <a:srgbClr val="FF82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scene3d>
              <a:camera prst="orthographicFront"/>
              <a:lightRig rig="threePt" dir="t"/>
            </a:scene3d>
          </a:bodyPr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3" name="PA-A000220140718A54PPSH-4429"/>
          <p:cNvSpPr/>
          <p:nvPr>
            <p:custDataLst>
              <p:tags r:id="rId7"/>
            </p:custDataLst>
          </p:nvPr>
        </p:nvSpPr>
        <p:spPr>
          <a:xfrm rot="18309174" flipH="1">
            <a:off x="5081270" y="2724150"/>
            <a:ext cx="644525" cy="1041400"/>
          </a:xfrm>
          <a:custGeom>
            <a:avLst/>
            <a:gdLst>
              <a:gd name="connsiteX0" fmla="*/ 2810728 w 3335558"/>
              <a:gd name="connsiteY0" fmla="*/ 0 h 3432790"/>
              <a:gd name="connsiteX1" fmla="*/ 3335558 w 3335558"/>
              <a:gd name="connsiteY1" fmla="*/ 1488963 h 3432790"/>
              <a:gd name="connsiteX2" fmla="*/ 2917614 w 3335558"/>
              <a:gd name="connsiteY2" fmla="*/ 1410013 h 3432790"/>
              <a:gd name="connsiteX3" fmla="*/ 2894809 w 3335558"/>
              <a:gd name="connsiteY3" fmla="*/ 1461696 h 3432790"/>
              <a:gd name="connsiteX4" fmla="*/ 0 w 3335558"/>
              <a:gd name="connsiteY4" fmla="*/ 3432790 h 3432790"/>
              <a:gd name="connsiteX5" fmla="*/ 2119271 w 3335558"/>
              <a:gd name="connsiteY5" fmla="*/ 1462905 h 3432790"/>
              <a:gd name="connsiteX6" fmla="*/ 2180426 w 3335558"/>
              <a:gd name="connsiteY6" fmla="*/ 1270758 h 3432790"/>
              <a:gd name="connsiteX7" fmla="*/ 1778912 w 3335558"/>
              <a:gd name="connsiteY7" fmla="*/ 1194911 h 34327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335558" h="3432790">
                <a:moveTo>
                  <a:pt x="2810728" y="0"/>
                </a:moveTo>
                <a:lnTo>
                  <a:pt x="3335558" y="1488963"/>
                </a:lnTo>
                <a:lnTo>
                  <a:pt x="2917614" y="1410013"/>
                </a:lnTo>
                <a:lnTo>
                  <a:pt x="2894809" y="1461696"/>
                </a:lnTo>
                <a:cubicBezTo>
                  <a:pt x="2567954" y="2105485"/>
                  <a:pt x="1678721" y="3019353"/>
                  <a:pt x="0" y="3432790"/>
                </a:cubicBezTo>
                <a:cubicBezTo>
                  <a:pt x="623731" y="3266530"/>
                  <a:pt x="1738814" y="2483421"/>
                  <a:pt x="2119271" y="1462905"/>
                </a:cubicBezTo>
                <a:lnTo>
                  <a:pt x="2180426" y="1270758"/>
                </a:lnTo>
                <a:lnTo>
                  <a:pt x="1778912" y="1194911"/>
                </a:lnTo>
                <a:close/>
              </a:path>
            </a:pathLst>
          </a:custGeom>
          <a:solidFill>
            <a:srgbClr val="FF82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scene3d>
              <a:camera prst="orthographicFront"/>
              <a:lightRig rig="threePt" dir="t"/>
            </a:scene3d>
          </a:bodyPr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4" name="PA-A000220140718A54PPSH-4429"/>
          <p:cNvSpPr/>
          <p:nvPr>
            <p:custDataLst>
              <p:tags r:id="rId8"/>
            </p:custDataLst>
          </p:nvPr>
        </p:nvSpPr>
        <p:spPr>
          <a:xfrm rot="3290826">
            <a:off x="3638233" y="2728913"/>
            <a:ext cx="644525" cy="1041400"/>
          </a:xfrm>
          <a:custGeom>
            <a:avLst/>
            <a:gdLst>
              <a:gd name="connsiteX0" fmla="*/ 2810728 w 3335558"/>
              <a:gd name="connsiteY0" fmla="*/ 0 h 3432790"/>
              <a:gd name="connsiteX1" fmla="*/ 3335558 w 3335558"/>
              <a:gd name="connsiteY1" fmla="*/ 1488963 h 3432790"/>
              <a:gd name="connsiteX2" fmla="*/ 2917614 w 3335558"/>
              <a:gd name="connsiteY2" fmla="*/ 1410013 h 3432790"/>
              <a:gd name="connsiteX3" fmla="*/ 2894809 w 3335558"/>
              <a:gd name="connsiteY3" fmla="*/ 1461696 h 3432790"/>
              <a:gd name="connsiteX4" fmla="*/ 0 w 3335558"/>
              <a:gd name="connsiteY4" fmla="*/ 3432790 h 3432790"/>
              <a:gd name="connsiteX5" fmla="*/ 2119271 w 3335558"/>
              <a:gd name="connsiteY5" fmla="*/ 1462905 h 3432790"/>
              <a:gd name="connsiteX6" fmla="*/ 2180426 w 3335558"/>
              <a:gd name="connsiteY6" fmla="*/ 1270758 h 3432790"/>
              <a:gd name="connsiteX7" fmla="*/ 1778912 w 3335558"/>
              <a:gd name="connsiteY7" fmla="*/ 1194911 h 34327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335558" h="3432790">
                <a:moveTo>
                  <a:pt x="2810728" y="0"/>
                </a:moveTo>
                <a:lnTo>
                  <a:pt x="3335558" y="1488963"/>
                </a:lnTo>
                <a:lnTo>
                  <a:pt x="2917614" y="1410013"/>
                </a:lnTo>
                <a:lnTo>
                  <a:pt x="2894809" y="1461696"/>
                </a:lnTo>
                <a:cubicBezTo>
                  <a:pt x="2567954" y="2105485"/>
                  <a:pt x="1678721" y="3019353"/>
                  <a:pt x="0" y="3432790"/>
                </a:cubicBezTo>
                <a:cubicBezTo>
                  <a:pt x="623731" y="3266530"/>
                  <a:pt x="1738814" y="2483421"/>
                  <a:pt x="2119271" y="1462905"/>
                </a:cubicBezTo>
                <a:lnTo>
                  <a:pt x="2180426" y="1270758"/>
                </a:lnTo>
                <a:lnTo>
                  <a:pt x="1778912" y="1194911"/>
                </a:lnTo>
                <a:close/>
              </a:path>
            </a:pathLst>
          </a:custGeom>
          <a:solidFill>
            <a:srgbClr val="FF82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scene3d>
              <a:camera prst="orthographicFront"/>
              <a:lightRig rig="threePt" dir="t"/>
            </a:scene3d>
          </a:bodyPr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" name="矩形 1"/>
          <p:cNvSpPr/>
          <p:nvPr>
            <p:custDataLst>
              <p:tags r:id="rId9"/>
            </p:custDataLst>
          </p:nvPr>
        </p:nvSpPr>
        <p:spPr>
          <a:xfrm>
            <a:off x="2039303" y="123666"/>
            <a:ext cx="944880" cy="437515"/>
          </a:xfrm>
          <a:prstGeom prst="rect">
            <a:avLst/>
          </a:prstGeom>
          <a:noFill/>
        </p:spPr>
        <p:txBody>
          <a:bodyPr wrap="none">
            <a:spAutoFit/>
          </a:bodyPr>
          <a:p>
            <a:pPr>
              <a:lnSpc>
                <a:spcPct val="150000"/>
              </a:lnSpc>
            </a:pPr>
            <a:r>
              <a:rPr lang="zh-CN" altLang="en-US" sz="15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90204" pitchFamily="34" charset="0"/>
                <a:ea typeface="汉仪粗简黑简" panose="00020600040101010101" charset="-122"/>
              </a:rPr>
              <a:t>价格策略</a:t>
            </a:r>
            <a:endParaRPr lang="zh-CN" altLang="en-US" sz="150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90204" pitchFamily="34" charset="0"/>
              <a:ea typeface="汉仪粗简黑简" panose="00020600040101010101" charset="-122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467360" y="4660265"/>
            <a:ext cx="7827645" cy="33718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ctr" eaLnBrk="0" hangingPunct="0"/>
            <a:r>
              <a:rPr lang="zh-CN" altLang="en-US" sz="1600">
                <a:latin typeface="Arial" panose="020B0604020202090204" pitchFamily="34" charset="0"/>
                <a:ea typeface="汉仪粗简黑简" panose="00020600040101010101" charset="-122"/>
                <a:sym typeface="+mn-ea"/>
              </a:rPr>
              <a:t>产品价格向中低端价位偏移，竞争集中</a:t>
            </a:r>
            <a:r>
              <a:rPr lang="en-US" altLang="zh-CN" sz="1600">
                <a:latin typeface="Arial" panose="020B0604020202090204" pitchFamily="34" charset="0"/>
                <a:ea typeface="汉仪粗简黑简" panose="00020600040101010101" charset="-122"/>
                <a:sym typeface="+mn-ea"/>
              </a:rPr>
              <a:t>3000</a:t>
            </a:r>
            <a:r>
              <a:rPr lang="zh-CN" altLang="en-US" sz="1600">
                <a:latin typeface="Arial" panose="020B0604020202090204" pitchFamily="34" charset="0"/>
                <a:ea typeface="汉仪粗简黑简" panose="00020600040101010101" charset="-122"/>
                <a:sym typeface="+mn-ea"/>
              </a:rPr>
              <a:t>元价格段</a:t>
            </a:r>
            <a:endParaRPr lang="zh-CN" altLang="en-US" sz="1600">
              <a:latin typeface="Arial" panose="020B0604020202090204" pitchFamily="34" charset="0"/>
              <a:ea typeface="汉仪粗简黑简" panose="00020600040101010101" charset="-122"/>
              <a:sym typeface="+mn-ea"/>
            </a:endParaRPr>
          </a:p>
        </p:txBody>
      </p:sp>
    </p:spTree>
  </p:cSld>
  <p:clrMapOvr>
    <a:masterClrMapping/>
  </p:clrMapOvr>
  <p:transition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1" name="文本框 18"/>
          <p:cNvSpPr txBox="1"/>
          <p:nvPr/>
        </p:nvSpPr>
        <p:spPr>
          <a:xfrm>
            <a:off x="620713" y="1203008"/>
            <a:ext cx="6902450" cy="460375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r>
              <a:rPr lang="zh-CN" altLang="en-US" sz="2400" b="1">
                <a:solidFill>
                  <a:srgbClr val="FF8200"/>
                </a:solidFill>
                <a:latin typeface="Arial" panose="020B0604020202090204" pitchFamily="34" charset="0"/>
                <a:ea typeface="汉仪粗简黑简" panose="00020600040101010101" charset="-122"/>
              </a:rPr>
              <a:t>单一品类无法支撑门店运营，品类补充尚有空间！</a:t>
            </a:r>
            <a:endParaRPr lang="zh-CN" altLang="en-US" sz="2400" b="1">
              <a:solidFill>
                <a:srgbClr val="FF8200"/>
              </a:solidFill>
              <a:latin typeface="Arial" panose="020B0604020202090204" pitchFamily="34" charset="0"/>
              <a:ea typeface="汉仪粗简黑简" panose="00020600040101010101" charset="-122"/>
            </a:endParaRPr>
          </a:p>
        </p:txBody>
      </p:sp>
      <p:sp>
        <p:nvSpPr>
          <p:cNvPr id="7" name="文本框 2"/>
          <p:cNvSpPr txBox="1"/>
          <p:nvPr/>
        </p:nvSpPr>
        <p:spPr>
          <a:xfrm>
            <a:off x="620713" y="1851025"/>
            <a:ext cx="8189913" cy="112458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L="285750" marR="0" indent="-285750" defTabSz="91440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charset="0"/>
              <a:buChar char=""/>
              <a:defRPr/>
            </a:pPr>
            <a:r>
              <a:rPr kumimoji="0" lang="zh-CN" altLang="en-US" sz="1200" b="1" kern="1200" cap="none" spc="200" normalizeH="0" baseline="0" noProof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90204" pitchFamily="34" charset="0"/>
                <a:ea typeface="汉仪粗简黑简" panose="00020600040101010101" charset="-122"/>
                <a:cs typeface="微软雅黑" panose="020B0503020204020204" pitchFamily="34" charset="-122"/>
                <a:sym typeface="+mn-ea"/>
              </a:rPr>
              <a:t>多品类品牌挤压：</a:t>
            </a:r>
            <a:r>
              <a:rPr kumimoji="0" lang="zh-CN" altLang="en-US" sz="1200" kern="1200" cap="none" spc="200" normalizeH="0" baseline="0" noProof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90204" pitchFamily="34" charset="0"/>
                <a:ea typeface="汉仪粗简黑简" panose="00020600040101010101" charset="-122"/>
                <a:cs typeface="微软雅黑" panose="020B0503020204020204" pitchFamily="34" charset="-122"/>
                <a:sym typeface="+mn-ea"/>
              </a:rPr>
              <a:t>知名家电、厨卫、灶具等品牌开始把净水器作为补充品类，</a:t>
            </a:r>
            <a:r>
              <a:rPr kumimoji="0" lang="zh-CN" altLang="en-US" sz="1200" kern="1200" cap="none" spc="0" normalizeH="0" baseline="0" noProof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90204" pitchFamily="34" charset="0"/>
                <a:ea typeface="汉仪粗简黑简" panose="00020600040101010101" charset="-122"/>
                <a:cs typeface="+mn-cs"/>
              </a:rPr>
              <a:t>利用其多品类优势，很容易形成配套销售和关联销售。若在同一渠道（如：家居、建材市场）竞争，三迪专卖店并不占优。</a:t>
            </a:r>
            <a:endParaRPr kumimoji="0" lang="zh-CN" altLang="en-US" sz="1200" kern="1200" cap="none" spc="0" normalizeH="0" baseline="0" noProof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90204" pitchFamily="34" charset="0"/>
              <a:ea typeface="汉仪粗简黑简" panose="00020600040101010101" charset="-122"/>
              <a:cs typeface="+mn-cs"/>
            </a:endParaRPr>
          </a:p>
          <a:p>
            <a:pPr marL="285750" marR="0" indent="-285750" defTabSz="914400">
              <a:lnSpc>
                <a:spcPct val="150000"/>
              </a:lnSpc>
              <a:buClrTx/>
              <a:buSzTx/>
              <a:buFont typeface="Wingdings" panose="05000000000000000000" charset="0"/>
              <a:buChar char=""/>
              <a:defRPr/>
            </a:pPr>
            <a:r>
              <a:rPr kumimoji="0" lang="zh-CN" altLang="en-US" sz="1200" b="1" kern="1200" cap="none" spc="0" normalizeH="0" baseline="0" noProof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90204" pitchFamily="34" charset="0"/>
                <a:ea typeface="汉仪粗简黑简" panose="00020600040101010101" charset="-122"/>
                <a:cs typeface="+mn-cs"/>
                <a:sym typeface="+mn-ea"/>
              </a:rPr>
              <a:t>单一品类难以支撑：</a:t>
            </a:r>
            <a:r>
              <a:rPr kumimoji="0" lang="zh-CN" altLang="en-US" sz="1200" kern="1200" cap="none" spc="0" normalizeH="0" baseline="0" noProof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90204" pitchFamily="34" charset="0"/>
                <a:ea typeface="汉仪粗简黑简" panose="00020600040101010101" charset="-122"/>
                <a:cs typeface="+mn-cs"/>
                <a:sym typeface="+mn-ea"/>
              </a:rPr>
              <a:t>净水器作为单一品类，人群相对较窄，购买频次较低，专卖店难以支撑</a:t>
            </a:r>
            <a:endParaRPr kumimoji="0" lang="en-US" altLang="zh-CN" sz="1200" kern="1200" cap="none" spc="0" normalizeH="0" baseline="0" noProof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90204" pitchFamily="34" charset="0"/>
              <a:ea typeface="汉仪粗简黑简" panose="00020600040101010101" charset="-122"/>
              <a:cs typeface="+mn-cs"/>
              <a:sym typeface="+mn-ea"/>
            </a:endParaRPr>
          </a:p>
          <a:p>
            <a:pPr marL="285750" marR="0" indent="-285750" defTabSz="914400">
              <a:lnSpc>
                <a:spcPct val="150000"/>
              </a:lnSpc>
              <a:buClrTx/>
              <a:buSzTx/>
              <a:buFont typeface="Wingdings" panose="05000000000000000000" charset="0"/>
              <a:buChar char=""/>
              <a:defRPr/>
            </a:pPr>
            <a:r>
              <a:rPr kumimoji="0" lang="zh-CN" altLang="en-US" sz="1200" b="1" kern="1200" cap="none" spc="0" normalizeH="0" baseline="0" noProof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90204" pitchFamily="34" charset="0"/>
                <a:ea typeface="汉仪粗简黑简" panose="00020600040101010101" charset="-122"/>
                <a:cs typeface="+mn-cs"/>
                <a:sym typeface="+mn-ea"/>
              </a:rPr>
              <a:t>品类补充尚有空间：</a:t>
            </a:r>
            <a:r>
              <a:rPr kumimoji="0" lang="zh-CN" altLang="en-US" sz="1200" kern="1200" cap="none" spc="0" normalizeH="0" baseline="0" noProof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90204" pitchFamily="34" charset="0"/>
                <a:ea typeface="汉仪粗简黑简" panose="00020600040101010101" charset="-122"/>
                <a:cs typeface="+mn-cs"/>
                <a:sym typeface="+mn-ea"/>
              </a:rPr>
              <a:t>一、二线品牌的厨电、卫浴市场，还有大量的专卖店需要补充净水器产品，市场机会仍然存在</a:t>
            </a:r>
            <a:endParaRPr kumimoji="0" lang="zh-CN" altLang="en-US" sz="1200" kern="1200" cap="none" spc="0" normalizeH="0" baseline="0" noProof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90204" pitchFamily="34" charset="0"/>
              <a:ea typeface="汉仪粗简黑简" panose="00020600040101010101" charset="-122"/>
              <a:cs typeface="+mn-cs"/>
              <a:sym typeface="+mn-ea"/>
            </a:endParaRPr>
          </a:p>
        </p:txBody>
      </p:sp>
      <p:pic>
        <p:nvPicPr>
          <p:cNvPr id="46083" name="Picture 3" descr="D:\工作\家乐事\timg.jp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21030" y="3373755"/>
            <a:ext cx="1481455" cy="85598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46086" name="Picture 12" descr="E:\00家乐事\PPT\timg (6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17445" y="3550285"/>
            <a:ext cx="1102995" cy="57340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46087" name="Picture 13" descr="E:\00家乐事\PPT\康宝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35400" y="3679190"/>
            <a:ext cx="1587500" cy="32067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46088" name="Picture 14" descr="E:\00家乐事\PPT\timg (7)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78395" y="3606800"/>
            <a:ext cx="1275715" cy="30162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46089" name="Picture 15" descr="E:\00家乐事\PPT\timg (8)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37860" y="3723640"/>
            <a:ext cx="1425575" cy="27622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46090" name="文本框 18"/>
          <p:cNvSpPr txBox="1"/>
          <p:nvPr/>
        </p:nvSpPr>
        <p:spPr>
          <a:xfrm>
            <a:off x="3779203" y="4299585"/>
            <a:ext cx="792480" cy="460375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r>
              <a:rPr lang="en-US" altLang="zh-CN" sz="2400" b="1">
                <a:solidFill>
                  <a:srgbClr val="FF8200"/>
                </a:solidFill>
                <a:latin typeface="Arial" panose="020B0604020202090204" pitchFamily="34" charset="0"/>
                <a:ea typeface="汉仪粗简黑简" panose="00020600040101010101" charset="-122"/>
              </a:rPr>
              <a:t>······</a:t>
            </a:r>
            <a:endParaRPr lang="en-US" altLang="zh-CN" sz="2400" b="1">
              <a:solidFill>
                <a:srgbClr val="FF8200"/>
              </a:solidFill>
              <a:latin typeface="Arial" panose="020B0604020202090204" pitchFamily="34" charset="0"/>
              <a:ea typeface="汉仪粗简黑简" panose="00020600040101010101" charset="-122"/>
            </a:endParaRPr>
          </a:p>
        </p:txBody>
      </p:sp>
      <p:sp>
        <p:nvSpPr>
          <p:cNvPr id="2" name="矩形 1"/>
          <p:cNvSpPr/>
          <p:nvPr>
            <p:custDataLst>
              <p:tags r:id="rId6"/>
            </p:custDataLst>
          </p:nvPr>
        </p:nvSpPr>
        <p:spPr>
          <a:xfrm>
            <a:off x="2039303" y="123666"/>
            <a:ext cx="944880" cy="437515"/>
          </a:xfrm>
          <a:prstGeom prst="rect">
            <a:avLst/>
          </a:prstGeom>
          <a:noFill/>
        </p:spPr>
        <p:txBody>
          <a:bodyPr wrap="none">
            <a:spAutoFit/>
          </a:bodyPr>
          <a:p>
            <a:pPr>
              <a:lnSpc>
                <a:spcPct val="150000"/>
              </a:lnSpc>
            </a:pPr>
            <a:r>
              <a:rPr lang="zh-CN" altLang="en-US" sz="15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90204" pitchFamily="34" charset="0"/>
                <a:ea typeface="汉仪粗简黑简" panose="00020600040101010101" charset="-122"/>
              </a:rPr>
              <a:t>渠道策略</a:t>
            </a:r>
            <a:endParaRPr lang="zh-CN" altLang="en-US" sz="150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90204" pitchFamily="34" charset="0"/>
              <a:ea typeface="汉仪粗简黑简" panose="00020600040101010101" charset="-122"/>
            </a:endParaRPr>
          </a:p>
        </p:txBody>
      </p:sp>
    </p:spTree>
  </p:cSld>
  <p:clrMapOvr>
    <a:masterClrMapping/>
  </p:clrMapOvr>
  <p:transition/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5" name="文本框 18"/>
          <p:cNvSpPr txBox="1"/>
          <p:nvPr/>
        </p:nvSpPr>
        <p:spPr>
          <a:xfrm>
            <a:off x="630238" y="1316990"/>
            <a:ext cx="3101340" cy="460375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r>
              <a:rPr lang="zh-CN" altLang="en-US" sz="2400" b="1">
                <a:solidFill>
                  <a:srgbClr val="FF8200"/>
                </a:solidFill>
                <a:latin typeface="Arial" panose="020B0604020202090204" pitchFamily="34" charset="0"/>
                <a:ea typeface="汉仪粗简黑简" panose="00020600040101010101" charset="-122"/>
              </a:rPr>
              <a:t>品类补充</a:t>
            </a:r>
            <a:r>
              <a:rPr lang="en-US" altLang="zh-CN" sz="2400" b="1">
                <a:solidFill>
                  <a:srgbClr val="FF8200"/>
                </a:solidFill>
                <a:latin typeface="Arial" panose="020B0604020202090204" pitchFamily="34" charset="0"/>
                <a:ea typeface="汉仪粗简黑简" panose="00020600040101010101" charset="-122"/>
              </a:rPr>
              <a:t>5</a:t>
            </a:r>
            <a:r>
              <a:rPr lang="zh-CN" altLang="en-US" sz="2400" b="1">
                <a:solidFill>
                  <a:srgbClr val="FF8200"/>
                </a:solidFill>
                <a:latin typeface="Arial" panose="020B0604020202090204" pitchFamily="34" charset="0"/>
                <a:ea typeface="汉仪粗简黑简" panose="00020600040101010101" charset="-122"/>
              </a:rPr>
              <a:t>个机会点！</a:t>
            </a:r>
            <a:endParaRPr lang="zh-CN" altLang="en-US" sz="2400" b="1">
              <a:solidFill>
                <a:srgbClr val="FF8200"/>
              </a:solidFill>
              <a:latin typeface="Arial" panose="020B0604020202090204" pitchFamily="34" charset="0"/>
              <a:ea typeface="汉仪粗简黑简" panose="00020600040101010101" charset="-122"/>
            </a:endParaRPr>
          </a:p>
        </p:txBody>
      </p:sp>
      <p:sp>
        <p:nvSpPr>
          <p:cNvPr id="47106" name="文本框 2"/>
          <p:cNvSpPr txBox="1"/>
          <p:nvPr/>
        </p:nvSpPr>
        <p:spPr>
          <a:xfrm>
            <a:off x="640080" y="1779270"/>
            <a:ext cx="8251825" cy="2676525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 marL="228600" indent="-228600">
              <a:lnSpc>
                <a:spcPct val="200000"/>
              </a:lnSpc>
              <a:buClrTx/>
              <a:buSzTx/>
              <a:buFont typeface="Wingdings" panose="05000000000000000000" charset="0"/>
              <a:buChar char=""/>
            </a:pPr>
            <a:r>
              <a:rPr lang="zh-CN" altLang="en-US" sz="1400" noProof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90204" pitchFamily="34" charset="0"/>
                <a:ea typeface="汉仪粗简黑简" panose="00020600040101010101" charset="-122"/>
              </a:rPr>
              <a:t>利润空间：做大品牌“压货多，利润少”，经销商看中我们产品的毛利空间、低门槛尝试、持续收益</a:t>
            </a:r>
            <a:endParaRPr lang="zh-CN" altLang="en-US" sz="1400" noProof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90204" pitchFamily="34" charset="0"/>
              <a:ea typeface="汉仪粗简黑简" panose="00020600040101010101" charset="-122"/>
            </a:endParaRPr>
          </a:p>
          <a:p>
            <a:pPr marL="228600" indent="-228600">
              <a:lnSpc>
                <a:spcPct val="200000"/>
              </a:lnSpc>
              <a:buClrTx/>
              <a:buSzTx/>
              <a:buFont typeface="Wingdings" panose="05000000000000000000" charset="0"/>
              <a:buChar char=""/>
            </a:pPr>
            <a:r>
              <a:rPr lang="zh-CN" altLang="en-US" sz="1400" noProof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90204" pitchFamily="34" charset="0"/>
                <a:ea typeface="汉仪粗简黑简" panose="00020600040101010101" charset="-122"/>
              </a:rPr>
              <a:t>备胎心理：经销商与原来厂家有矛盾或有意见，以此做筹码，做备胎</a:t>
            </a:r>
            <a:endParaRPr lang="zh-CN" altLang="en-US" sz="1400" noProof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90204" pitchFamily="34" charset="0"/>
              <a:ea typeface="汉仪粗简黑简" panose="00020600040101010101" charset="-122"/>
            </a:endParaRPr>
          </a:p>
          <a:p>
            <a:pPr marL="228600" indent="-228600">
              <a:lnSpc>
                <a:spcPct val="200000"/>
              </a:lnSpc>
              <a:buClrTx/>
              <a:buSzTx/>
              <a:buFont typeface="Wingdings" panose="05000000000000000000" charset="0"/>
              <a:buChar char=""/>
            </a:pPr>
            <a:r>
              <a:rPr lang="zh-CN" altLang="en-US" sz="1400" noProof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90204" pitchFamily="34" charset="0"/>
                <a:ea typeface="汉仪粗简黑简" panose="00020600040101010101" charset="-122"/>
              </a:rPr>
              <a:t>产品不全：原有厂家虽有净水器，但品种少、品项不全，也可以进行品类补充（如：十堰经销商代理布克净水器，同时也代理三迪）</a:t>
            </a:r>
            <a:endParaRPr lang="zh-CN" altLang="en-US" sz="1400" noProof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90204" pitchFamily="34" charset="0"/>
              <a:ea typeface="汉仪粗简黑简" panose="00020600040101010101" charset="-122"/>
            </a:endParaRPr>
          </a:p>
          <a:p>
            <a:pPr marL="228600" indent="-228600">
              <a:lnSpc>
                <a:spcPct val="200000"/>
              </a:lnSpc>
              <a:buClrTx/>
              <a:buSzTx/>
              <a:buFont typeface="Wingdings" panose="05000000000000000000" charset="0"/>
              <a:buChar char=""/>
            </a:pPr>
            <a:r>
              <a:rPr lang="zh-CN" altLang="en-US" sz="1400" noProof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90204" pitchFamily="34" charset="0"/>
                <a:ea typeface="汉仪粗简黑简" panose="00020600040101010101" charset="-122"/>
              </a:rPr>
              <a:t>二级分销：以多品牌品类专卖店为主，多品牌共生（如：成都发展的容声二级经销商）</a:t>
            </a:r>
            <a:endParaRPr lang="zh-CN" altLang="en-US" sz="1400" noProof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90204" pitchFamily="34" charset="0"/>
              <a:ea typeface="汉仪粗简黑简" panose="00020600040101010101" charset="-122"/>
            </a:endParaRPr>
          </a:p>
          <a:p>
            <a:pPr marL="228600" indent="-228600">
              <a:lnSpc>
                <a:spcPct val="200000"/>
              </a:lnSpc>
              <a:buClrTx/>
              <a:buSzTx/>
              <a:buFont typeface="Wingdings" panose="05000000000000000000" charset="0"/>
              <a:buChar char=""/>
            </a:pPr>
            <a:r>
              <a:rPr lang="zh-CN" altLang="en-US" sz="1400" noProof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90204" pitchFamily="34" charset="0"/>
                <a:ea typeface="汉仪粗简黑简" panose="00020600040101010101" charset="-122"/>
              </a:rPr>
              <a:t>商业补充：新零售商，用我们产品做赠品、等值搭赠等</a:t>
            </a:r>
            <a:endParaRPr lang="zh-CN" altLang="en-US" sz="1400" noProof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90204" pitchFamily="34" charset="0"/>
              <a:ea typeface="汉仪粗简黑简" panose="00020600040101010101" charset="-122"/>
            </a:endParaRPr>
          </a:p>
        </p:txBody>
      </p:sp>
      <p:sp>
        <p:nvSpPr>
          <p:cNvPr id="2" name="矩形 1"/>
          <p:cNvSpPr/>
          <p:nvPr>
            <p:custDataLst>
              <p:tags r:id="rId1"/>
            </p:custDataLst>
          </p:nvPr>
        </p:nvSpPr>
        <p:spPr>
          <a:xfrm>
            <a:off x="2039303" y="123666"/>
            <a:ext cx="944880" cy="437515"/>
          </a:xfrm>
          <a:prstGeom prst="rect">
            <a:avLst/>
          </a:prstGeom>
          <a:noFill/>
        </p:spPr>
        <p:txBody>
          <a:bodyPr wrap="none">
            <a:spAutoFit/>
          </a:bodyPr>
          <a:p>
            <a:pPr>
              <a:lnSpc>
                <a:spcPct val="150000"/>
              </a:lnSpc>
            </a:pPr>
            <a:r>
              <a:rPr lang="zh-CN" altLang="en-US" sz="15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90204" pitchFamily="34" charset="0"/>
                <a:ea typeface="汉仪粗黑 简" panose="00020600040101010101" charset="-122"/>
              </a:rPr>
              <a:t>渠道策略</a:t>
            </a:r>
            <a:endParaRPr lang="zh-CN" altLang="en-US" sz="150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90204" pitchFamily="34" charset="0"/>
              <a:ea typeface="汉仪粗黑 简" panose="00020600040101010101" charset="-122"/>
            </a:endParaRPr>
          </a:p>
        </p:txBody>
      </p:sp>
    </p:spTree>
  </p:cSld>
  <p:clrMapOvr>
    <a:masterClrMapping/>
  </p:clrMapOvr>
  <p:transition/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1" name="文本框 18"/>
          <p:cNvSpPr txBox="1"/>
          <p:nvPr/>
        </p:nvSpPr>
        <p:spPr>
          <a:xfrm>
            <a:off x="793750" y="1256665"/>
            <a:ext cx="7167563" cy="460375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r>
              <a:rPr lang="zh-CN" altLang="en-US" sz="2400">
                <a:solidFill>
                  <a:srgbClr val="FF8200"/>
                </a:solidFill>
                <a:latin typeface="Arial" panose="020B0604020202090204" pitchFamily="34" charset="0"/>
                <a:ea typeface="汉仪粗黑 简" panose="00020600040101010101" charset="-122"/>
              </a:rPr>
              <a:t>改变“存活率低</a:t>
            </a:r>
            <a:r>
              <a:rPr lang="zh-CN" altLang="en-US" sz="2400">
                <a:solidFill>
                  <a:srgbClr val="FF8200"/>
                </a:solidFill>
                <a:latin typeface="Arial" panose="020B0604020202090204" pitchFamily="34" charset="0"/>
                <a:ea typeface="汉仪粗黑 简" panose="00020600040101010101" charset="-122"/>
                <a:sym typeface="+mn-ea"/>
              </a:rPr>
              <a:t>，样板缺失，没有维护</a:t>
            </a:r>
            <a:r>
              <a:rPr lang="zh-CN" altLang="en-US" sz="2400">
                <a:solidFill>
                  <a:srgbClr val="FF8200"/>
                </a:solidFill>
                <a:latin typeface="Arial" panose="020B0604020202090204" pitchFamily="34" charset="0"/>
                <a:ea typeface="汉仪粗黑 简" panose="00020600040101010101" charset="-122"/>
              </a:rPr>
              <a:t>”的现状！</a:t>
            </a:r>
            <a:endParaRPr lang="zh-CN" altLang="en-US" sz="2400">
              <a:solidFill>
                <a:srgbClr val="FF8200"/>
              </a:solidFill>
              <a:latin typeface="Arial" panose="020B0604020202090204" pitchFamily="34" charset="0"/>
              <a:ea typeface="汉仪粗黑 简" panose="00020600040101010101" charset="-122"/>
            </a:endParaRPr>
          </a:p>
        </p:txBody>
      </p:sp>
      <p:sp>
        <p:nvSpPr>
          <p:cNvPr id="35" name="文本框 2"/>
          <p:cNvSpPr txBox="1"/>
          <p:nvPr/>
        </p:nvSpPr>
        <p:spPr>
          <a:xfrm>
            <a:off x="866140" y="3323590"/>
            <a:ext cx="2513013" cy="50673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L="285750" marR="0" indent="-285750" defTabSz="914400">
              <a:lnSpc>
                <a:spcPct val="150000"/>
              </a:lnSpc>
              <a:buClrTx/>
              <a:buSzTx/>
              <a:buFontTx/>
              <a:defRPr/>
            </a:pPr>
            <a:r>
              <a:rPr kumimoji="0" lang="zh-CN" altLang="en-US" sz="1800" kern="1200" cap="none" spc="200" normalizeH="0" baseline="0" noProof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90204" pitchFamily="34" charset="0"/>
                <a:ea typeface="汉仪粗黑 简" panose="00020600040101010101" charset="-122"/>
                <a:cs typeface="微软雅黑" panose="020B0503020204020204" pitchFamily="34" charset="-122"/>
                <a:sym typeface="+mn-ea"/>
              </a:rPr>
              <a:t>招的多，活的少！</a:t>
            </a:r>
            <a:endParaRPr kumimoji="0" lang="zh-CN" altLang="en-US" sz="1800" kern="1200" cap="none" spc="200" normalizeH="0" baseline="0" noProof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90204" pitchFamily="34" charset="0"/>
              <a:ea typeface="汉仪粗黑 简" panose="00020600040101010101" charset="-122"/>
              <a:cs typeface="微软雅黑" panose="020B0503020204020204" pitchFamily="34" charset="-122"/>
              <a:sym typeface="+mn-ea"/>
            </a:endParaRPr>
          </a:p>
        </p:txBody>
      </p:sp>
      <p:sp>
        <p:nvSpPr>
          <p:cNvPr id="36" name="文本框 18"/>
          <p:cNvSpPr txBox="1">
            <a:spLocks noChangeArrowheads="1"/>
          </p:cNvSpPr>
          <p:nvPr/>
        </p:nvSpPr>
        <p:spPr bwMode="auto">
          <a:xfrm>
            <a:off x="866140" y="3756978"/>
            <a:ext cx="2303463" cy="92964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 marR="0" defTabSz="914400">
              <a:lnSpc>
                <a:spcPct val="130000"/>
              </a:lnSpc>
              <a:buClrTx/>
              <a:buSzTx/>
              <a:buFontTx/>
              <a:defRPr/>
            </a:pPr>
            <a:r>
              <a:rPr kumimoji="0" lang="zh-CN" altLang="en-US" sz="1050" kern="1200" cap="none" spc="0" normalizeH="0" baseline="0" noProof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90204" pitchFamily="34" charset="0"/>
                <a:ea typeface="汉仪粗简黑简" panose="00020600040101010101" charset="-122"/>
                <a:cs typeface="+mn-cs"/>
              </a:rPr>
              <a:t>数据显示：三迪前后招募经销商</a:t>
            </a:r>
            <a:r>
              <a:rPr kumimoji="0" lang="en-US" altLang="zh-CN" sz="1050" kern="1200" cap="none" spc="0" normalizeH="0" baseline="0" noProof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90204" pitchFamily="34" charset="0"/>
                <a:ea typeface="汉仪粗简黑简" panose="00020600040101010101" charset="-122"/>
                <a:cs typeface="+mn-cs"/>
              </a:rPr>
              <a:t>800</a:t>
            </a:r>
            <a:r>
              <a:rPr kumimoji="0" lang="zh-CN" altLang="en-US" sz="1050" kern="1200" cap="none" spc="0" normalizeH="0" baseline="0" noProof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90204" pitchFamily="34" charset="0"/>
                <a:ea typeface="汉仪粗简黑简" panose="00020600040101010101" charset="-122"/>
                <a:cs typeface="+mn-cs"/>
              </a:rPr>
              <a:t>名以上，现在存活的不到</a:t>
            </a:r>
            <a:r>
              <a:rPr kumimoji="0" lang="en-US" altLang="zh-CN" sz="1050" kern="1200" cap="none" spc="0" normalizeH="0" baseline="0" noProof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90204" pitchFamily="34" charset="0"/>
                <a:ea typeface="汉仪粗简黑简" panose="00020600040101010101" charset="-122"/>
                <a:cs typeface="+mn-cs"/>
              </a:rPr>
              <a:t>100</a:t>
            </a:r>
            <a:r>
              <a:rPr kumimoji="0" lang="zh-CN" altLang="en-US" sz="1050" kern="1200" cap="none" spc="0" normalizeH="0" baseline="0" noProof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90204" pitchFamily="34" charset="0"/>
                <a:ea typeface="汉仪粗简黑简" panose="00020600040101010101" charset="-122"/>
                <a:cs typeface="+mn-cs"/>
              </a:rPr>
              <a:t>家，存活率仅为</a:t>
            </a:r>
            <a:r>
              <a:rPr kumimoji="0" lang="en-US" altLang="zh-CN" sz="1050" kern="1200" cap="none" spc="0" normalizeH="0" baseline="0" noProof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90204" pitchFamily="34" charset="0"/>
                <a:ea typeface="汉仪粗简黑简" panose="00020600040101010101" charset="-122"/>
                <a:cs typeface="+mn-cs"/>
              </a:rPr>
              <a:t>10%</a:t>
            </a:r>
            <a:r>
              <a:rPr kumimoji="0" lang="zh-CN" altLang="en-US" sz="1050" kern="1200" cap="none" spc="0" normalizeH="0" baseline="0" noProof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90204" pitchFamily="34" charset="0"/>
                <a:ea typeface="汉仪粗简黑简" panose="00020600040101010101" charset="-122"/>
                <a:cs typeface="+mn-cs"/>
              </a:rPr>
              <a:t>；现有经销商重复进货的不到</a:t>
            </a:r>
            <a:r>
              <a:rPr kumimoji="0" lang="en-US" altLang="zh-CN" sz="1050" kern="1200" cap="none" spc="0" normalizeH="0" baseline="0" noProof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90204" pitchFamily="34" charset="0"/>
                <a:ea typeface="汉仪粗简黑简" panose="00020600040101010101" charset="-122"/>
                <a:cs typeface="+mn-cs"/>
              </a:rPr>
              <a:t>30%</a:t>
            </a:r>
            <a:endParaRPr kumimoji="0" lang="en-US" altLang="zh-CN" sz="1050" kern="1200" cap="none" spc="0" normalizeH="0" baseline="0" noProof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90204" pitchFamily="34" charset="0"/>
              <a:ea typeface="汉仪粗简黑简" panose="00020600040101010101" charset="-122"/>
              <a:cs typeface="+mn-cs"/>
            </a:endParaRPr>
          </a:p>
        </p:txBody>
      </p:sp>
      <p:sp>
        <p:nvSpPr>
          <p:cNvPr id="48134" name="文本框 2"/>
          <p:cNvSpPr txBox="1"/>
          <p:nvPr/>
        </p:nvSpPr>
        <p:spPr>
          <a:xfrm>
            <a:off x="3666490" y="3347403"/>
            <a:ext cx="2159000" cy="506730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pPr marL="285750" indent="-285750">
              <a:lnSpc>
                <a:spcPct val="150000"/>
              </a:lnSpc>
              <a:buSzTx/>
            </a:pPr>
            <a:r>
              <a:rPr lang="zh-CN" altLang="en-US" sz="180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90204" pitchFamily="34" charset="0"/>
                <a:ea typeface="汉仪粗黑 简" panose="00020600040101010101" charset="-122"/>
                <a:sym typeface="宋体" pitchFamily="2" charset="-122"/>
              </a:rPr>
              <a:t>没样板，缺信心！</a:t>
            </a:r>
            <a:endParaRPr lang="zh-CN" altLang="en-US" sz="1800">
              <a:solidFill>
                <a:schemeClr val="tx1">
                  <a:lumMod val="75000"/>
                  <a:lumOff val="25000"/>
                </a:schemeClr>
              </a:solidFill>
              <a:latin typeface="Arial" panose="020B0604020202090204" pitchFamily="34" charset="0"/>
              <a:ea typeface="汉仪粗黑 简" panose="00020600040101010101" charset="-122"/>
              <a:sym typeface="宋体" pitchFamily="2" charset="-122"/>
            </a:endParaRPr>
          </a:p>
        </p:txBody>
      </p:sp>
      <p:sp>
        <p:nvSpPr>
          <p:cNvPr id="38" name="文本框 18"/>
          <p:cNvSpPr txBox="1">
            <a:spLocks noChangeArrowheads="1"/>
          </p:cNvSpPr>
          <p:nvPr/>
        </p:nvSpPr>
        <p:spPr bwMode="auto">
          <a:xfrm>
            <a:off x="3666490" y="3756978"/>
            <a:ext cx="2232025" cy="72009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 marR="0" defTabSz="914400">
              <a:lnSpc>
                <a:spcPct val="130000"/>
              </a:lnSpc>
              <a:buClrTx/>
              <a:buSzTx/>
              <a:buFontTx/>
              <a:defRPr/>
            </a:pPr>
            <a:r>
              <a:rPr kumimoji="0" lang="zh-CN" altLang="en-US" sz="1050" kern="1200" cap="none" spc="0" normalizeH="0" baseline="0" noProof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90204" pitchFamily="34" charset="0"/>
                <a:ea typeface="汉仪粗简黑简" panose="00020600040101010101" charset="-122"/>
                <a:cs typeface="+mn-cs"/>
              </a:rPr>
              <a:t>在三迪的队伍中，年进货额达到</a:t>
            </a:r>
            <a:r>
              <a:rPr kumimoji="0" lang="en-US" altLang="zh-CN" sz="1050" kern="1200" cap="none" spc="0" normalizeH="0" baseline="0" noProof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90204" pitchFamily="34" charset="0"/>
                <a:ea typeface="汉仪粗简黑简" panose="00020600040101010101" charset="-122"/>
                <a:cs typeface="+mn-cs"/>
              </a:rPr>
              <a:t>100</a:t>
            </a:r>
            <a:r>
              <a:rPr kumimoji="0" lang="zh-CN" altLang="en-US" sz="1050" kern="1200" cap="none" spc="0" normalizeH="0" baseline="0" noProof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90204" pitchFamily="34" charset="0"/>
                <a:ea typeface="汉仪粗简黑简" panose="00020600040101010101" charset="-122"/>
                <a:cs typeface="+mn-cs"/>
              </a:rPr>
              <a:t>万的尚无一家，经销商普遍信心缺失。</a:t>
            </a:r>
            <a:endParaRPr kumimoji="0" lang="zh-CN" altLang="en-US" sz="1050" kern="1200" cap="none" spc="0" normalizeH="0" baseline="0" noProof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90204" pitchFamily="34" charset="0"/>
              <a:ea typeface="汉仪粗简黑简" panose="00020600040101010101" charset="-122"/>
              <a:cs typeface="+mn-cs"/>
            </a:endParaRPr>
          </a:p>
        </p:txBody>
      </p:sp>
      <p:sp>
        <p:nvSpPr>
          <p:cNvPr id="48136" name="文本框 2"/>
          <p:cNvSpPr txBox="1"/>
          <p:nvPr/>
        </p:nvSpPr>
        <p:spPr>
          <a:xfrm>
            <a:off x="6260465" y="3323590"/>
            <a:ext cx="2160588" cy="506730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pPr marL="285750" indent="-285750">
              <a:lnSpc>
                <a:spcPct val="150000"/>
              </a:lnSpc>
              <a:buSzTx/>
            </a:pPr>
            <a:r>
              <a:rPr lang="zh-CN" altLang="en-US" sz="180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90204" pitchFamily="34" charset="0"/>
                <a:ea typeface="汉仪粗黑 简" panose="00020600040101010101" charset="-122"/>
                <a:sym typeface="宋体" pitchFamily="2" charset="-122"/>
              </a:rPr>
              <a:t>重开拓，轻维护！</a:t>
            </a:r>
            <a:endParaRPr lang="zh-CN" altLang="en-US" sz="1800">
              <a:solidFill>
                <a:schemeClr val="tx1">
                  <a:lumMod val="75000"/>
                  <a:lumOff val="25000"/>
                </a:schemeClr>
              </a:solidFill>
              <a:latin typeface="Arial" panose="020B0604020202090204" pitchFamily="34" charset="0"/>
              <a:ea typeface="汉仪粗黑 简" panose="00020600040101010101" charset="-122"/>
              <a:sym typeface="宋体" pitchFamily="2" charset="-122"/>
            </a:endParaRPr>
          </a:p>
        </p:txBody>
      </p:sp>
      <p:sp>
        <p:nvSpPr>
          <p:cNvPr id="40" name="文本框 18"/>
          <p:cNvSpPr txBox="1">
            <a:spLocks noChangeArrowheads="1"/>
          </p:cNvSpPr>
          <p:nvPr/>
        </p:nvSpPr>
        <p:spPr bwMode="auto">
          <a:xfrm>
            <a:off x="6260465" y="3756978"/>
            <a:ext cx="2303463" cy="72009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 marR="0" defTabSz="914400">
              <a:lnSpc>
                <a:spcPct val="130000"/>
              </a:lnSpc>
              <a:buClrTx/>
              <a:buSzTx/>
              <a:buFontTx/>
              <a:defRPr/>
            </a:pPr>
            <a:r>
              <a:rPr kumimoji="0" lang="zh-CN" altLang="en-US" sz="1050" kern="1200" cap="none" spc="0" normalizeH="0" baseline="0" noProof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90204" pitchFamily="34" charset="0"/>
                <a:ea typeface="汉仪粗简黑简" panose="00020600040101010101" charset="-122"/>
                <a:cs typeface="+mn-cs"/>
              </a:rPr>
              <a:t>推广费用都花在招商推广上，对于签约后的市场跟进“费用少，人员少，方法少”</a:t>
            </a:r>
            <a:endParaRPr kumimoji="0" lang="zh-CN" altLang="en-US" sz="1050" kern="1200" cap="none" spc="0" normalizeH="0" baseline="0" noProof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90204" pitchFamily="34" charset="0"/>
              <a:ea typeface="汉仪粗简黑简" panose="00020600040101010101" charset="-122"/>
              <a:cs typeface="+mn-cs"/>
            </a:endParaRPr>
          </a:p>
        </p:txBody>
      </p:sp>
      <p:grpSp>
        <p:nvGrpSpPr>
          <p:cNvPr id="41" name="PA-428-428078-Handshake-466320"/>
          <p:cNvGrpSpPr/>
          <p:nvPr/>
        </p:nvGrpSpPr>
        <p:grpSpPr>
          <a:xfrm>
            <a:off x="1293176" y="2080576"/>
            <a:ext cx="1292225" cy="1292227"/>
            <a:chOff x="1521695" y="94777"/>
            <a:chExt cx="1527073" cy="1526044"/>
          </a:xfrm>
          <a:solidFill>
            <a:srgbClr val="FF8200"/>
          </a:solidFill>
        </p:grpSpPr>
        <p:sp>
          <p:nvSpPr>
            <p:cNvPr id="42" name="PA-任意多边形: 形状 1338"/>
            <p:cNvSpPr/>
            <p:nvPr/>
          </p:nvSpPr>
          <p:spPr>
            <a:xfrm>
              <a:off x="2088630" y="94777"/>
              <a:ext cx="393290" cy="393290"/>
            </a:xfrm>
            <a:custGeom>
              <a:avLst/>
              <a:gdLst/>
              <a:ahLst/>
              <a:cxnLst>
                <a:cxn ang="0">
                  <a:pos x="197389" y="394034"/>
                </a:cxn>
                <a:cxn ang="0">
                  <a:pos x="743" y="197389"/>
                </a:cxn>
                <a:cxn ang="0">
                  <a:pos x="197389" y="743"/>
                </a:cxn>
                <a:cxn ang="0">
                  <a:pos x="394034" y="197389"/>
                </a:cxn>
                <a:cxn ang="0">
                  <a:pos x="197389" y="394034"/>
                </a:cxn>
              </a:cxnLst>
              <a:rect l="0" t="0" r="0" b="0"/>
              <a:pathLst>
                <a:path w="393290" h="393290">
                  <a:moveTo>
                    <a:pt x="197389" y="394034"/>
                  </a:moveTo>
                  <a:cubicBezTo>
                    <a:pt x="88963" y="394034"/>
                    <a:pt x="743" y="305814"/>
                    <a:pt x="743" y="197389"/>
                  </a:cubicBezTo>
                  <a:cubicBezTo>
                    <a:pt x="743" y="88963"/>
                    <a:pt x="88963" y="743"/>
                    <a:pt x="197389" y="743"/>
                  </a:cubicBezTo>
                  <a:cubicBezTo>
                    <a:pt x="305814" y="743"/>
                    <a:pt x="394034" y="88963"/>
                    <a:pt x="394034" y="197389"/>
                  </a:cubicBezTo>
                  <a:cubicBezTo>
                    <a:pt x="394034" y="305814"/>
                    <a:pt x="305814" y="394034"/>
                    <a:pt x="197389" y="394034"/>
                  </a:cubicBezTo>
                  <a:close/>
                </a:path>
              </a:pathLst>
            </a:custGeom>
            <a:grpFill/>
            <a:ln w="3073">
              <a:noFill/>
            </a:ln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90204" pitchFamily="34" charset="0"/>
                <a:ea typeface="宋体" pitchFamily="2" charset="-122"/>
                <a:cs typeface="+mn-cs"/>
              </a:endParaRPr>
            </a:p>
          </p:txBody>
        </p:sp>
        <p:sp>
          <p:nvSpPr>
            <p:cNvPr id="43" name="PA-任意多边形: 形状 1339"/>
            <p:cNvSpPr/>
            <p:nvPr/>
          </p:nvSpPr>
          <p:spPr>
            <a:xfrm>
              <a:off x="1521695" y="388716"/>
              <a:ext cx="1527073" cy="1232105"/>
            </a:xfrm>
            <a:custGeom>
              <a:avLst/>
              <a:gdLst/>
              <a:ahLst/>
              <a:cxnLst/>
              <a:rect l="0" t="0" r="0" b="0"/>
              <a:pathLst>
                <a:path w="1527072" h="1232104">
                  <a:moveTo>
                    <a:pt x="1425469" y="113589"/>
                  </a:moveTo>
                  <a:cubicBezTo>
                    <a:pt x="1294478" y="-23374"/>
                    <a:pt x="1077972" y="-35468"/>
                    <a:pt x="932774" y="85960"/>
                  </a:cubicBezTo>
                  <a:lnTo>
                    <a:pt x="764569" y="226586"/>
                  </a:lnTo>
                  <a:lnTo>
                    <a:pt x="596363" y="85960"/>
                  </a:lnTo>
                  <a:cubicBezTo>
                    <a:pt x="451067" y="-35493"/>
                    <a:pt x="234659" y="-23350"/>
                    <a:pt x="103669" y="113589"/>
                  </a:cubicBezTo>
                  <a:cubicBezTo>
                    <a:pt x="33983" y="186446"/>
                    <a:pt x="-2741" y="286145"/>
                    <a:pt x="2864" y="387122"/>
                  </a:cubicBezTo>
                  <a:cubicBezTo>
                    <a:pt x="8493" y="488001"/>
                    <a:pt x="55958" y="582932"/>
                    <a:pt x="133190" y="647505"/>
                  </a:cubicBezTo>
                  <a:lnTo>
                    <a:pt x="207399" y="709522"/>
                  </a:lnTo>
                  <a:cubicBezTo>
                    <a:pt x="191987" y="745533"/>
                    <a:pt x="194716" y="787836"/>
                    <a:pt x="218780" y="819471"/>
                  </a:cubicBezTo>
                  <a:cubicBezTo>
                    <a:pt x="237117" y="843561"/>
                    <a:pt x="263640" y="858702"/>
                    <a:pt x="293456" y="862021"/>
                  </a:cubicBezTo>
                  <a:cubicBezTo>
                    <a:pt x="300658" y="862807"/>
                    <a:pt x="307811" y="862955"/>
                    <a:pt x="314890" y="862340"/>
                  </a:cubicBezTo>
                  <a:cubicBezTo>
                    <a:pt x="314301" y="867355"/>
                    <a:pt x="314006" y="872443"/>
                    <a:pt x="314079" y="877580"/>
                  </a:cubicBezTo>
                  <a:cubicBezTo>
                    <a:pt x="314595" y="910887"/>
                    <a:pt x="329983" y="941932"/>
                    <a:pt x="356383" y="962703"/>
                  </a:cubicBezTo>
                  <a:cubicBezTo>
                    <a:pt x="378235" y="979860"/>
                    <a:pt x="405470" y="987062"/>
                    <a:pt x="432558" y="984604"/>
                  </a:cubicBezTo>
                  <a:cubicBezTo>
                    <a:pt x="431870" y="989840"/>
                    <a:pt x="431575" y="995149"/>
                    <a:pt x="431648" y="1000508"/>
                  </a:cubicBezTo>
                  <a:cubicBezTo>
                    <a:pt x="432165" y="1033815"/>
                    <a:pt x="447528" y="1064811"/>
                    <a:pt x="473927" y="1085582"/>
                  </a:cubicBezTo>
                  <a:cubicBezTo>
                    <a:pt x="495779" y="1102739"/>
                    <a:pt x="522990" y="1110138"/>
                    <a:pt x="550103" y="1107483"/>
                  </a:cubicBezTo>
                  <a:cubicBezTo>
                    <a:pt x="549439" y="1112719"/>
                    <a:pt x="549119" y="1118053"/>
                    <a:pt x="549193" y="1123411"/>
                  </a:cubicBezTo>
                  <a:cubicBezTo>
                    <a:pt x="549709" y="1156718"/>
                    <a:pt x="565097" y="1187739"/>
                    <a:pt x="591496" y="1208485"/>
                  </a:cubicBezTo>
                  <a:cubicBezTo>
                    <a:pt x="610497" y="1223430"/>
                    <a:pt x="633701" y="1230853"/>
                    <a:pt x="657176" y="1230853"/>
                  </a:cubicBezTo>
                  <a:cubicBezTo>
                    <a:pt x="682936" y="1230853"/>
                    <a:pt x="708992" y="1221930"/>
                    <a:pt x="730180" y="1204208"/>
                  </a:cubicBezTo>
                  <a:lnTo>
                    <a:pt x="739644" y="1196293"/>
                  </a:lnTo>
                  <a:cubicBezTo>
                    <a:pt x="760292" y="1214999"/>
                    <a:pt x="786446" y="1224413"/>
                    <a:pt x="812575" y="1224388"/>
                  </a:cubicBezTo>
                  <a:cubicBezTo>
                    <a:pt x="839638" y="1224388"/>
                    <a:pt x="866628" y="1214433"/>
                    <a:pt x="887546" y="1194548"/>
                  </a:cubicBezTo>
                  <a:cubicBezTo>
                    <a:pt x="909496" y="1173654"/>
                    <a:pt x="921885" y="1144280"/>
                    <a:pt x="921664" y="1113948"/>
                  </a:cubicBezTo>
                  <a:cubicBezTo>
                    <a:pt x="921639" y="1111219"/>
                    <a:pt x="920975" y="1108589"/>
                    <a:pt x="920754" y="1105885"/>
                  </a:cubicBezTo>
                  <a:cubicBezTo>
                    <a:pt x="925744" y="1106573"/>
                    <a:pt x="930734" y="1107237"/>
                    <a:pt x="935773" y="1107237"/>
                  </a:cubicBezTo>
                  <a:cubicBezTo>
                    <a:pt x="962812" y="1107237"/>
                    <a:pt x="989801" y="1097307"/>
                    <a:pt x="1010719" y="1077421"/>
                  </a:cubicBezTo>
                  <a:cubicBezTo>
                    <a:pt x="1032645" y="1056552"/>
                    <a:pt x="1045058" y="1027203"/>
                    <a:pt x="1044837" y="996845"/>
                  </a:cubicBezTo>
                  <a:cubicBezTo>
                    <a:pt x="1044813" y="994117"/>
                    <a:pt x="1044149" y="991462"/>
                    <a:pt x="1043928" y="988758"/>
                  </a:cubicBezTo>
                  <a:cubicBezTo>
                    <a:pt x="1048918" y="989447"/>
                    <a:pt x="1053932" y="990110"/>
                    <a:pt x="1058971" y="990110"/>
                  </a:cubicBezTo>
                  <a:cubicBezTo>
                    <a:pt x="1085985" y="990110"/>
                    <a:pt x="1112999" y="980131"/>
                    <a:pt x="1133893" y="960245"/>
                  </a:cubicBezTo>
                  <a:cubicBezTo>
                    <a:pt x="1155843" y="939400"/>
                    <a:pt x="1168257" y="910051"/>
                    <a:pt x="1168036" y="879694"/>
                  </a:cubicBezTo>
                  <a:cubicBezTo>
                    <a:pt x="1168011" y="876941"/>
                    <a:pt x="1167347" y="874311"/>
                    <a:pt x="1167126" y="871582"/>
                  </a:cubicBezTo>
                  <a:cubicBezTo>
                    <a:pt x="1172116" y="872271"/>
                    <a:pt x="1177106" y="872934"/>
                    <a:pt x="1182145" y="872934"/>
                  </a:cubicBezTo>
                  <a:cubicBezTo>
                    <a:pt x="1209184" y="872934"/>
                    <a:pt x="1236198" y="862979"/>
                    <a:pt x="1257116" y="843093"/>
                  </a:cubicBezTo>
                  <a:cubicBezTo>
                    <a:pt x="1279066" y="822200"/>
                    <a:pt x="1291455" y="792826"/>
                    <a:pt x="1291234" y="762494"/>
                  </a:cubicBezTo>
                  <a:cubicBezTo>
                    <a:pt x="1291160" y="754431"/>
                    <a:pt x="1290078" y="746492"/>
                    <a:pt x="1288284" y="738749"/>
                  </a:cubicBezTo>
                  <a:cubicBezTo>
                    <a:pt x="1288530" y="738552"/>
                    <a:pt x="1288825" y="738503"/>
                    <a:pt x="1289071" y="738282"/>
                  </a:cubicBezTo>
                  <a:lnTo>
                    <a:pt x="1396021" y="647505"/>
                  </a:lnTo>
                  <a:cubicBezTo>
                    <a:pt x="1473253" y="582932"/>
                    <a:pt x="1520719" y="488026"/>
                    <a:pt x="1526348" y="387122"/>
                  </a:cubicBezTo>
                  <a:cubicBezTo>
                    <a:pt x="1531878" y="286121"/>
                    <a:pt x="1495155" y="186446"/>
                    <a:pt x="1425469" y="113589"/>
                  </a:cubicBezTo>
                  <a:close/>
                  <a:moveTo>
                    <a:pt x="164752" y="609749"/>
                  </a:moveTo>
                  <a:cubicBezTo>
                    <a:pt x="96958" y="553066"/>
                    <a:pt x="56892" y="473032"/>
                    <a:pt x="51976" y="384369"/>
                  </a:cubicBezTo>
                  <a:cubicBezTo>
                    <a:pt x="47035" y="295658"/>
                    <a:pt x="78031" y="211543"/>
                    <a:pt x="139213" y="147560"/>
                  </a:cubicBezTo>
                  <a:cubicBezTo>
                    <a:pt x="252382" y="29228"/>
                    <a:pt x="439367" y="18708"/>
                    <a:pt x="564826" y="123667"/>
                  </a:cubicBezTo>
                  <a:lnTo>
                    <a:pt x="965147" y="458357"/>
                  </a:lnTo>
                  <a:cubicBezTo>
                    <a:pt x="978322" y="469394"/>
                    <a:pt x="986114" y="484953"/>
                    <a:pt x="987073" y="502209"/>
                  </a:cubicBezTo>
                  <a:cubicBezTo>
                    <a:pt x="988031" y="519465"/>
                    <a:pt x="982009" y="535835"/>
                    <a:pt x="970112" y="548273"/>
                  </a:cubicBezTo>
                  <a:cubicBezTo>
                    <a:pt x="948235" y="571158"/>
                    <a:pt x="913183" y="573395"/>
                    <a:pt x="888578" y="553607"/>
                  </a:cubicBezTo>
                  <a:lnTo>
                    <a:pt x="707296" y="407549"/>
                  </a:lnTo>
                  <a:cubicBezTo>
                    <a:pt x="696726" y="398995"/>
                    <a:pt x="681240" y="400691"/>
                    <a:pt x="672760" y="411261"/>
                  </a:cubicBezTo>
                  <a:cubicBezTo>
                    <a:pt x="672711" y="411334"/>
                    <a:pt x="672711" y="411408"/>
                    <a:pt x="672662" y="411457"/>
                  </a:cubicBezTo>
                  <a:lnTo>
                    <a:pt x="672465" y="411285"/>
                  </a:lnTo>
                  <a:cubicBezTo>
                    <a:pt x="642501" y="449262"/>
                    <a:pt x="597740" y="471041"/>
                    <a:pt x="549660" y="471041"/>
                  </a:cubicBezTo>
                  <a:cubicBezTo>
                    <a:pt x="463112" y="471041"/>
                    <a:pt x="392713" y="400027"/>
                    <a:pt x="392713" y="312791"/>
                  </a:cubicBezTo>
                  <a:lnTo>
                    <a:pt x="343551" y="312791"/>
                  </a:lnTo>
                  <a:cubicBezTo>
                    <a:pt x="343551" y="389458"/>
                    <a:pt x="385216" y="456391"/>
                    <a:pt x="446815" y="492278"/>
                  </a:cubicBezTo>
                  <a:lnTo>
                    <a:pt x="239207" y="665892"/>
                  </a:lnTo>
                  <a:cubicBezTo>
                    <a:pt x="238002" y="666899"/>
                    <a:pt x="237093" y="668153"/>
                    <a:pt x="235937" y="669210"/>
                  </a:cubicBezTo>
                  <a:lnTo>
                    <a:pt x="164752" y="609749"/>
                  </a:lnTo>
                  <a:close/>
                  <a:moveTo>
                    <a:pt x="621854" y="1169844"/>
                  </a:moveTo>
                  <a:cubicBezTo>
                    <a:pt x="607179" y="1158291"/>
                    <a:pt x="598600" y="1141109"/>
                    <a:pt x="598330" y="1122698"/>
                  </a:cubicBezTo>
                  <a:cubicBezTo>
                    <a:pt x="598035" y="1104238"/>
                    <a:pt x="605950" y="1086909"/>
                    <a:pt x="620010" y="1075135"/>
                  </a:cubicBezTo>
                  <a:lnTo>
                    <a:pt x="633136" y="1064147"/>
                  </a:lnTo>
                  <a:cubicBezTo>
                    <a:pt x="636725" y="1089072"/>
                    <a:pt x="648278" y="1112399"/>
                    <a:pt x="666934" y="1129556"/>
                  </a:cubicBezTo>
                  <a:lnTo>
                    <a:pt x="703068" y="1162789"/>
                  </a:lnTo>
                  <a:lnTo>
                    <a:pt x="698594" y="1166526"/>
                  </a:lnTo>
                  <a:cubicBezTo>
                    <a:pt x="675833" y="1185526"/>
                    <a:pt x="643558" y="1186928"/>
                    <a:pt x="621854" y="1169844"/>
                  </a:cubicBezTo>
                  <a:close/>
                  <a:moveTo>
                    <a:pt x="853600" y="1158906"/>
                  </a:moveTo>
                  <a:cubicBezTo>
                    <a:pt x="831010" y="1180438"/>
                    <a:pt x="795270" y="1180807"/>
                    <a:pt x="772189" y="1159569"/>
                  </a:cubicBezTo>
                  <a:lnTo>
                    <a:pt x="700192" y="1093349"/>
                  </a:lnTo>
                  <a:cubicBezTo>
                    <a:pt x="687705" y="1081845"/>
                    <a:pt x="680749" y="1066163"/>
                    <a:pt x="680626" y="1049079"/>
                  </a:cubicBezTo>
                  <a:cubicBezTo>
                    <a:pt x="680478" y="1032045"/>
                    <a:pt x="687189" y="1016215"/>
                    <a:pt x="699479" y="1004539"/>
                  </a:cubicBezTo>
                  <a:cubicBezTo>
                    <a:pt x="710934" y="993650"/>
                    <a:pt x="725707" y="988193"/>
                    <a:pt x="740529" y="988193"/>
                  </a:cubicBezTo>
                  <a:cubicBezTo>
                    <a:pt x="755007" y="988193"/>
                    <a:pt x="769485" y="993404"/>
                    <a:pt x="780866" y="1003875"/>
                  </a:cubicBezTo>
                  <a:lnTo>
                    <a:pt x="804512" y="1025629"/>
                  </a:lnTo>
                  <a:lnTo>
                    <a:pt x="852961" y="1070219"/>
                  </a:lnTo>
                  <a:cubicBezTo>
                    <a:pt x="865374" y="1081698"/>
                    <a:pt x="872306" y="1097356"/>
                    <a:pt x="872453" y="1114341"/>
                  </a:cubicBezTo>
                  <a:cubicBezTo>
                    <a:pt x="872601" y="1131375"/>
                    <a:pt x="865890" y="1147230"/>
                    <a:pt x="853600" y="1158906"/>
                  </a:cubicBezTo>
                  <a:close/>
                  <a:moveTo>
                    <a:pt x="976773" y="1041779"/>
                  </a:moveTo>
                  <a:cubicBezTo>
                    <a:pt x="954135" y="1063262"/>
                    <a:pt x="918419" y="1063606"/>
                    <a:pt x="895387" y="1042467"/>
                  </a:cubicBezTo>
                  <a:lnTo>
                    <a:pt x="886341" y="1034134"/>
                  </a:lnTo>
                  <a:cubicBezTo>
                    <a:pt x="886268" y="1034061"/>
                    <a:pt x="886218" y="1033987"/>
                    <a:pt x="886145" y="1033913"/>
                  </a:cubicBezTo>
                  <a:lnTo>
                    <a:pt x="823366" y="976173"/>
                  </a:lnTo>
                  <a:cubicBezTo>
                    <a:pt x="810903" y="964694"/>
                    <a:pt x="803947" y="949012"/>
                    <a:pt x="803800" y="931953"/>
                  </a:cubicBezTo>
                  <a:cubicBezTo>
                    <a:pt x="803652" y="914894"/>
                    <a:pt x="810362" y="899064"/>
                    <a:pt x="822653" y="887388"/>
                  </a:cubicBezTo>
                  <a:cubicBezTo>
                    <a:pt x="834107" y="876523"/>
                    <a:pt x="848880" y="871042"/>
                    <a:pt x="863703" y="871042"/>
                  </a:cubicBezTo>
                  <a:cubicBezTo>
                    <a:pt x="878181" y="871042"/>
                    <a:pt x="892683" y="876277"/>
                    <a:pt x="904064" y="886749"/>
                  </a:cubicBezTo>
                  <a:lnTo>
                    <a:pt x="976061" y="952969"/>
                  </a:lnTo>
                  <a:cubicBezTo>
                    <a:pt x="988548" y="964473"/>
                    <a:pt x="995504" y="980155"/>
                    <a:pt x="995627" y="997239"/>
                  </a:cubicBezTo>
                  <a:cubicBezTo>
                    <a:pt x="995774" y="1014249"/>
                    <a:pt x="989064" y="1030078"/>
                    <a:pt x="976773" y="1041779"/>
                  </a:cubicBezTo>
                  <a:close/>
                  <a:moveTo>
                    <a:pt x="1099972" y="924603"/>
                  </a:moveTo>
                  <a:cubicBezTo>
                    <a:pt x="1077333" y="946136"/>
                    <a:pt x="1041617" y="946455"/>
                    <a:pt x="1018585" y="925267"/>
                  </a:cubicBezTo>
                  <a:lnTo>
                    <a:pt x="946564" y="859022"/>
                  </a:lnTo>
                  <a:cubicBezTo>
                    <a:pt x="934077" y="847543"/>
                    <a:pt x="927145" y="831836"/>
                    <a:pt x="926998" y="814777"/>
                  </a:cubicBezTo>
                  <a:cubicBezTo>
                    <a:pt x="926850" y="797718"/>
                    <a:pt x="933561" y="781912"/>
                    <a:pt x="945851" y="770236"/>
                  </a:cubicBezTo>
                  <a:cubicBezTo>
                    <a:pt x="957306" y="759347"/>
                    <a:pt x="972103" y="753890"/>
                    <a:pt x="986925" y="753890"/>
                  </a:cubicBezTo>
                  <a:cubicBezTo>
                    <a:pt x="1001403" y="753890"/>
                    <a:pt x="1015881" y="759101"/>
                    <a:pt x="1027238" y="769573"/>
                  </a:cubicBezTo>
                  <a:lnTo>
                    <a:pt x="1079693" y="817825"/>
                  </a:lnTo>
                  <a:lnTo>
                    <a:pt x="1099308" y="835891"/>
                  </a:lnTo>
                  <a:cubicBezTo>
                    <a:pt x="1111746" y="847346"/>
                    <a:pt x="1118653" y="863053"/>
                    <a:pt x="1118800" y="880087"/>
                  </a:cubicBezTo>
                  <a:cubicBezTo>
                    <a:pt x="1118948" y="897122"/>
                    <a:pt x="1112262" y="912902"/>
                    <a:pt x="1099972" y="924603"/>
                  </a:cubicBezTo>
                  <a:close/>
                  <a:moveTo>
                    <a:pt x="1223170" y="807451"/>
                  </a:moveTo>
                  <a:cubicBezTo>
                    <a:pt x="1200531" y="828984"/>
                    <a:pt x="1164791" y="829279"/>
                    <a:pt x="1141759" y="808140"/>
                  </a:cubicBezTo>
                  <a:lnTo>
                    <a:pt x="1132689" y="799782"/>
                  </a:lnTo>
                  <a:cubicBezTo>
                    <a:pt x="1132615" y="799733"/>
                    <a:pt x="1132590" y="799635"/>
                    <a:pt x="1132517" y="799586"/>
                  </a:cubicBezTo>
                  <a:lnTo>
                    <a:pt x="1076596" y="748138"/>
                  </a:lnTo>
                  <a:lnTo>
                    <a:pt x="1069762" y="741846"/>
                  </a:lnTo>
                  <a:cubicBezTo>
                    <a:pt x="1057275" y="730342"/>
                    <a:pt x="1050319" y="714660"/>
                    <a:pt x="1050196" y="697576"/>
                  </a:cubicBezTo>
                  <a:cubicBezTo>
                    <a:pt x="1050048" y="680542"/>
                    <a:pt x="1056759" y="664712"/>
                    <a:pt x="1069049" y="653036"/>
                  </a:cubicBezTo>
                  <a:cubicBezTo>
                    <a:pt x="1080479" y="642147"/>
                    <a:pt x="1095252" y="636690"/>
                    <a:pt x="1110074" y="636690"/>
                  </a:cubicBezTo>
                  <a:cubicBezTo>
                    <a:pt x="1124552" y="636690"/>
                    <a:pt x="1139055" y="641926"/>
                    <a:pt x="1150436" y="652397"/>
                  </a:cubicBezTo>
                  <a:lnTo>
                    <a:pt x="1222457" y="718642"/>
                  </a:lnTo>
                  <a:cubicBezTo>
                    <a:pt x="1234919" y="730121"/>
                    <a:pt x="1241876" y="745803"/>
                    <a:pt x="1242023" y="762862"/>
                  </a:cubicBezTo>
                  <a:cubicBezTo>
                    <a:pt x="1242171" y="779921"/>
                    <a:pt x="1235460" y="795776"/>
                    <a:pt x="1223170" y="807451"/>
                  </a:cubicBezTo>
                  <a:close/>
                  <a:moveTo>
                    <a:pt x="1477162" y="384369"/>
                  </a:moveTo>
                  <a:cubicBezTo>
                    <a:pt x="1472246" y="473007"/>
                    <a:pt x="1432179" y="553066"/>
                    <a:pt x="1364238" y="609872"/>
                  </a:cubicBezTo>
                  <a:lnTo>
                    <a:pt x="1265547" y="693643"/>
                  </a:lnTo>
                  <a:cubicBezTo>
                    <a:pt x="1262376" y="689809"/>
                    <a:pt x="1259377" y="685851"/>
                    <a:pt x="1255690" y="682459"/>
                  </a:cubicBezTo>
                  <a:lnTo>
                    <a:pt x="1183669" y="616214"/>
                  </a:lnTo>
                  <a:cubicBezTo>
                    <a:pt x="1141710" y="577647"/>
                    <a:pt x="1076473" y="578114"/>
                    <a:pt x="1035128" y="617443"/>
                  </a:cubicBezTo>
                  <a:cubicBezTo>
                    <a:pt x="1013202" y="638312"/>
                    <a:pt x="1000789" y="667661"/>
                    <a:pt x="1001010" y="698018"/>
                  </a:cubicBezTo>
                  <a:cubicBezTo>
                    <a:pt x="1001035" y="700747"/>
                    <a:pt x="1001698" y="703377"/>
                    <a:pt x="1001920" y="706081"/>
                  </a:cubicBezTo>
                  <a:cubicBezTo>
                    <a:pt x="970112" y="701681"/>
                    <a:pt x="936732" y="711046"/>
                    <a:pt x="911930" y="734595"/>
                  </a:cubicBezTo>
                  <a:cubicBezTo>
                    <a:pt x="890004" y="755463"/>
                    <a:pt x="877566" y="784837"/>
                    <a:pt x="877812" y="815170"/>
                  </a:cubicBezTo>
                  <a:cubicBezTo>
                    <a:pt x="877836" y="817898"/>
                    <a:pt x="878500" y="820528"/>
                    <a:pt x="878721" y="823232"/>
                  </a:cubicBezTo>
                  <a:cubicBezTo>
                    <a:pt x="846914" y="818832"/>
                    <a:pt x="813533" y="828148"/>
                    <a:pt x="788732" y="851721"/>
                  </a:cubicBezTo>
                  <a:cubicBezTo>
                    <a:pt x="766781" y="872615"/>
                    <a:pt x="754392" y="901989"/>
                    <a:pt x="754614" y="932321"/>
                  </a:cubicBezTo>
                  <a:cubicBezTo>
                    <a:pt x="754638" y="935050"/>
                    <a:pt x="755302" y="937680"/>
                    <a:pt x="755523" y="940359"/>
                  </a:cubicBezTo>
                  <a:cubicBezTo>
                    <a:pt x="723716" y="935959"/>
                    <a:pt x="690360" y="945300"/>
                    <a:pt x="665558" y="968873"/>
                  </a:cubicBezTo>
                  <a:cubicBezTo>
                    <a:pt x="659142" y="974969"/>
                    <a:pt x="653833" y="981950"/>
                    <a:pt x="649113" y="989324"/>
                  </a:cubicBezTo>
                  <a:cubicBezTo>
                    <a:pt x="645967" y="990258"/>
                    <a:pt x="642919" y="991782"/>
                    <a:pt x="640215" y="994019"/>
                  </a:cubicBezTo>
                  <a:lnTo>
                    <a:pt x="588522" y="1037281"/>
                  </a:lnTo>
                  <a:cubicBezTo>
                    <a:pt x="588498" y="1037305"/>
                    <a:pt x="588448" y="1037305"/>
                    <a:pt x="588424" y="1037330"/>
                  </a:cubicBezTo>
                  <a:lnTo>
                    <a:pt x="580976" y="1043573"/>
                  </a:lnTo>
                  <a:cubicBezTo>
                    <a:pt x="558239" y="1062550"/>
                    <a:pt x="525989" y="1064000"/>
                    <a:pt x="504235" y="1046892"/>
                  </a:cubicBezTo>
                  <a:cubicBezTo>
                    <a:pt x="489561" y="1035339"/>
                    <a:pt x="481006" y="1018157"/>
                    <a:pt x="480736" y="999746"/>
                  </a:cubicBezTo>
                  <a:cubicBezTo>
                    <a:pt x="480441" y="981310"/>
                    <a:pt x="488331" y="964030"/>
                    <a:pt x="502318" y="952256"/>
                  </a:cubicBezTo>
                  <a:lnTo>
                    <a:pt x="502441" y="952158"/>
                  </a:lnTo>
                  <a:lnTo>
                    <a:pt x="758129" y="738355"/>
                  </a:lnTo>
                  <a:lnTo>
                    <a:pt x="726592" y="700624"/>
                  </a:lnTo>
                  <a:lnTo>
                    <a:pt x="470904" y="914426"/>
                  </a:lnTo>
                  <a:lnTo>
                    <a:pt x="470928" y="914451"/>
                  </a:lnTo>
                  <a:lnTo>
                    <a:pt x="470904" y="914451"/>
                  </a:lnTo>
                  <a:lnTo>
                    <a:pt x="470879" y="914451"/>
                  </a:lnTo>
                  <a:lnTo>
                    <a:pt x="463456" y="920670"/>
                  </a:lnTo>
                  <a:cubicBezTo>
                    <a:pt x="440694" y="939720"/>
                    <a:pt x="408444" y="941096"/>
                    <a:pt x="386715" y="924013"/>
                  </a:cubicBezTo>
                  <a:cubicBezTo>
                    <a:pt x="372040" y="912460"/>
                    <a:pt x="363462" y="895254"/>
                    <a:pt x="363191" y="876818"/>
                  </a:cubicBezTo>
                  <a:cubicBezTo>
                    <a:pt x="362921" y="858383"/>
                    <a:pt x="370811" y="841102"/>
                    <a:pt x="384798" y="829353"/>
                  </a:cubicBezTo>
                  <a:lnTo>
                    <a:pt x="384896" y="829279"/>
                  </a:lnTo>
                  <a:lnTo>
                    <a:pt x="644173" y="612478"/>
                  </a:lnTo>
                  <a:lnTo>
                    <a:pt x="612636" y="574747"/>
                  </a:lnTo>
                  <a:lnTo>
                    <a:pt x="353359" y="791548"/>
                  </a:lnTo>
                  <a:cubicBezTo>
                    <a:pt x="353310" y="791597"/>
                    <a:pt x="353261" y="791646"/>
                    <a:pt x="353212" y="791695"/>
                  </a:cubicBezTo>
                  <a:lnTo>
                    <a:pt x="343724" y="799586"/>
                  </a:lnTo>
                  <a:cubicBezTo>
                    <a:pt x="331114" y="810155"/>
                    <a:pt x="315210" y="814826"/>
                    <a:pt x="298888" y="813130"/>
                  </a:cubicBezTo>
                  <a:cubicBezTo>
                    <a:pt x="282567" y="811286"/>
                    <a:pt x="267991" y="802953"/>
                    <a:pt x="257863" y="789655"/>
                  </a:cubicBezTo>
                  <a:cubicBezTo>
                    <a:pt x="238568" y="764263"/>
                    <a:pt x="244295" y="725647"/>
                    <a:pt x="270670" y="703598"/>
                  </a:cubicBezTo>
                  <a:lnTo>
                    <a:pt x="498139" y="513393"/>
                  </a:lnTo>
                  <a:cubicBezTo>
                    <a:pt x="514608" y="517670"/>
                    <a:pt x="531790" y="520202"/>
                    <a:pt x="549562" y="520202"/>
                  </a:cubicBezTo>
                  <a:cubicBezTo>
                    <a:pt x="604450" y="520202"/>
                    <a:pt x="655996" y="498596"/>
                    <a:pt x="694391" y="460299"/>
                  </a:cubicBezTo>
                  <a:lnTo>
                    <a:pt x="857656" y="591855"/>
                  </a:lnTo>
                  <a:cubicBezTo>
                    <a:pt x="902294" y="627890"/>
                    <a:pt x="965860" y="623736"/>
                    <a:pt x="1005582" y="582244"/>
                  </a:cubicBezTo>
                  <a:cubicBezTo>
                    <a:pt x="1026672" y="560195"/>
                    <a:pt x="1037832" y="530010"/>
                    <a:pt x="1036111" y="499456"/>
                  </a:cubicBezTo>
                  <a:cubicBezTo>
                    <a:pt x="1034415" y="468927"/>
                    <a:pt x="1020035" y="440192"/>
                    <a:pt x="996659" y="420626"/>
                  </a:cubicBezTo>
                  <a:lnTo>
                    <a:pt x="802865" y="258590"/>
                  </a:lnTo>
                  <a:lnTo>
                    <a:pt x="964262" y="123643"/>
                  </a:lnTo>
                  <a:cubicBezTo>
                    <a:pt x="1089722" y="18659"/>
                    <a:pt x="1276731" y="29179"/>
                    <a:pt x="1389876" y="147535"/>
                  </a:cubicBezTo>
                  <a:cubicBezTo>
                    <a:pt x="1451131" y="211543"/>
                    <a:pt x="1482127" y="295658"/>
                    <a:pt x="1477162" y="384369"/>
                  </a:cubicBezTo>
                  <a:close/>
                </a:path>
              </a:pathLst>
            </a:custGeom>
            <a:grpFill/>
            <a:ln w="9525">
              <a:noFill/>
            </a:ln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90204" pitchFamily="34" charset="0"/>
                <a:ea typeface="宋体" pitchFamily="2" charset="-122"/>
                <a:cs typeface="+mn-cs"/>
              </a:endParaRPr>
            </a:p>
          </p:txBody>
        </p:sp>
        <p:sp>
          <p:nvSpPr>
            <p:cNvPr id="44" name="PA-任意多边形: 形状 1340"/>
            <p:cNvSpPr/>
            <p:nvPr/>
          </p:nvSpPr>
          <p:spPr>
            <a:xfrm>
              <a:off x="2185391" y="166958"/>
              <a:ext cx="199718" cy="248879"/>
            </a:xfrm>
            <a:custGeom>
              <a:avLst/>
              <a:gdLst/>
              <a:ahLst/>
              <a:cxnLst>
                <a:cxn ang="0">
                  <a:pos x="63756" y="223530"/>
                </a:cxn>
                <a:cxn ang="0">
                  <a:pos x="76046" y="223530"/>
                </a:cxn>
                <a:cxn ang="0">
                  <a:pos x="76046" y="248111"/>
                </a:cxn>
                <a:cxn ang="0">
                  <a:pos x="125210" y="248111"/>
                </a:cxn>
                <a:cxn ang="0">
                  <a:pos x="125210" y="223530"/>
                </a:cxn>
                <a:cxn ang="0">
                  <a:pos x="137500" y="223530"/>
                </a:cxn>
                <a:cxn ang="0">
                  <a:pos x="198952" y="162079"/>
                </a:cxn>
                <a:cxn ang="0">
                  <a:pos x="137500" y="100627"/>
                </a:cxn>
                <a:cxn ang="0">
                  <a:pos x="63756" y="100627"/>
                </a:cxn>
                <a:cxn ang="0">
                  <a:pos x="51466" y="88337"/>
                </a:cxn>
                <a:cxn ang="0">
                  <a:pos x="63756" y="76046"/>
                </a:cxn>
                <a:cxn ang="0">
                  <a:pos x="137500" y="76046"/>
                </a:cxn>
                <a:cxn ang="0">
                  <a:pos x="149790" y="88337"/>
                </a:cxn>
                <a:cxn ang="0">
                  <a:pos x="149790" y="100627"/>
                </a:cxn>
                <a:cxn ang="0">
                  <a:pos x="198952" y="100627"/>
                </a:cxn>
                <a:cxn ang="0">
                  <a:pos x="198952" y="88337"/>
                </a:cxn>
                <a:cxn ang="0">
                  <a:pos x="137500" y="26885"/>
                </a:cxn>
                <a:cxn ang="0">
                  <a:pos x="125210" y="26885"/>
                </a:cxn>
                <a:cxn ang="0">
                  <a:pos x="125210" y="2304"/>
                </a:cxn>
                <a:cxn ang="0">
                  <a:pos x="76046" y="2304"/>
                </a:cxn>
                <a:cxn ang="0">
                  <a:pos x="76046" y="26885"/>
                </a:cxn>
                <a:cxn ang="0">
                  <a:pos x="63756" y="26885"/>
                </a:cxn>
                <a:cxn ang="0">
                  <a:pos x="2304" y="88337"/>
                </a:cxn>
                <a:cxn ang="0">
                  <a:pos x="63756" y="149788"/>
                </a:cxn>
                <a:cxn ang="0">
                  <a:pos x="137500" y="149788"/>
                </a:cxn>
                <a:cxn ang="0">
                  <a:pos x="149790" y="162079"/>
                </a:cxn>
                <a:cxn ang="0">
                  <a:pos x="137500" y="174369"/>
                </a:cxn>
                <a:cxn ang="0">
                  <a:pos x="63756" y="174369"/>
                </a:cxn>
                <a:cxn ang="0">
                  <a:pos x="51466" y="162079"/>
                </a:cxn>
                <a:cxn ang="0">
                  <a:pos x="51466" y="149788"/>
                </a:cxn>
                <a:cxn ang="0">
                  <a:pos x="2304" y="149788"/>
                </a:cxn>
                <a:cxn ang="0">
                  <a:pos x="2304" y="162079"/>
                </a:cxn>
                <a:cxn ang="0">
                  <a:pos x="63756" y="223530"/>
                </a:cxn>
              </a:cxnLst>
              <a:rect l="0" t="0" r="0" b="0"/>
              <a:pathLst>
                <a:path w="199717" h="248879">
                  <a:moveTo>
                    <a:pt x="63756" y="223530"/>
                  </a:moveTo>
                  <a:lnTo>
                    <a:pt x="76046" y="223530"/>
                  </a:lnTo>
                  <a:lnTo>
                    <a:pt x="76046" y="248111"/>
                  </a:lnTo>
                  <a:lnTo>
                    <a:pt x="125208" y="248111"/>
                  </a:lnTo>
                  <a:lnTo>
                    <a:pt x="125208" y="223530"/>
                  </a:lnTo>
                  <a:lnTo>
                    <a:pt x="137498" y="223530"/>
                  </a:lnTo>
                  <a:cubicBezTo>
                    <a:pt x="171395" y="223530"/>
                    <a:pt x="198950" y="195975"/>
                    <a:pt x="198950" y="162079"/>
                  </a:cubicBezTo>
                  <a:cubicBezTo>
                    <a:pt x="198950" y="128182"/>
                    <a:pt x="171370" y="100627"/>
                    <a:pt x="137498" y="100627"/>
                  </a:cubicBezTo>
                  <a:lnTo>
                    <a:pt x="63756" y="100627"/>
                  </a:lnTo>
                  <a:cubicBezTo>
                    <a:pt x="56996" y="100627"/>
                    <a:pt x="51466" y="95096"/>
                    <a:pt x="51466" y="88337"/>
                  </a:cubicBezTo>
                  <a:cubicBezTo>
                    <a:pt x="51466" y="81577"/>
                    <a:pt x="56996" y="76046"/>
                    <a:pt x="63756" y="76046"/>
                  </a:cubicBezTo>
                  <a:lnTo>
                    <a:pt x="137498" y="76046"/>
                  </a:lnTo>
                  <a:cubicBezTo>
                    <a:pt x="144258" y="76046"/>
                    <a:pt x="149788" y="81577"/>
                    <a:pt x="149788" y="88337"/>
                  </a:cubicBezTo>
                  <a:lnTo>
                    <a:pt x="149788" y="100627"/>
                  </a:lnTo>
                  <a:lnTo>
                    <a:pt x="198950" y="100627"/>
                  </a:lnTo>
                  <a:lnTo>
                    <a:pt x="198950" y="88337"/>
                  </a:lnTo>
                  <a:cubicBezTo>
                    <a:pt x="198950" y="54440"/>
                    <a:pt x="171395" y="26885"/>
                    <a:pt x="137498" y="26885"/>
                  </a:cubicBezTo>
                  <a:lnTo>
                    <a:pt x="125208" y="26885"/>
                  </a:lnTo>
                  <a:lnTo>
                    <a:pt x="125208" y="2304"/>
                  </a:lnTo>
                  <a:lnTo>
                    <a:pt x="76046" y="2304"/>
                  </a:lnTo>
                  <a:lnTo>
                    <a:pt x="76046" y="26885"/>
                  </a:lnTo>
                  <a:lnTo>
                    <a:pt x="63756" y="26885"/>
                  </a:lnTo>
                  <a:cubicBezTo>
                    <a:pt x="29859" y="26885"/>
                    <a:pt x="2304" y="54440"/>
                    <a:pt x="2304" y="88337"/>
                  </a:cubicBezTo>
                  <a:cubicBezTo>
                    <a:pt x="2304" y="122233"/>
                    <a:pt x="29859" y="149788"/>
                    <a:pt x="63756" y="149788"/>
                  </a:cubicBezTo>
                  <a:lnTo>
                    <a:pt x="137498" y="149788"/>
                  </a:lnTo>
                  <a:cubicBezTo>
                    <a:pt x="144258" y="149788"/>
                    <a:pt x="149788" y="155319"/>
                    <a:pt x="149788" y="162079"/>
                  </a:cubicBezTo>
                  <a:cubicBezTo>
                    <a:pt x="149788" y="168838"/>
                    <a:pt x="144258" y="174369"/>
                    <a:pt x="137498" y="174369"/>
                  </a:cubicBezTo>
                  <a:lnTo>
                    <a:pt x="63756" y="174369"/>
                  </a:lnTo>
                  <a:cubicBezTo>
                    <a:pt x="56996" y="174369"/>
                    <a:pt x="51466" y="168838"/>
                    <a:pt x="51466" y="162079"/>
                  </a:cubicBezTo>
                  <a:lnTo>
                    <a:pt x="51466" y="149788"/>
                  </a:lnTo>
                  <a:lnTo>
                    <a:pt x="2304" y="149788"/>
                  </a:lnTo>
                  <a:lnTo>
                    <a:pt x="2304" y="162079"/>
                  </a:lnTo>
                  <a:cubicBezTo>
                    <a:pt x="2304" y="195975"/>
                    <a:pt x="29859" y="223530"/>
                    <a:pt x="63756" y="223530"/>
                  </a:cubicBezTo>
                  <a:close/>
                </a:path>
              </a:pathLst>
            </a:custGeom>
            <a:grpFill/>
            <a:ln w="9525">
              <a:noFill/>
            </a:ln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90204" pitchFamily="34" charset="0"/>
                <a:ea typeface="宋体" pitchFamily="2" charset="-122"/>
                <a:cs typeface="+mn-cs"/>
              </a:endParaRPr>
            </a:p>
          </p:txBody>
        </p:sp>
        <p:sp>
          <p:nvSpPr>
            <p:cNvPr id="45" name="PA-任意多边形: 形状 1341"/>
            <p:cNvSpPr/>
            <p:nvPr/>
          </p:nvSpPr>
          <p:spPr>
            <a:xfrm>
              <a:off x="2530774" y="240700"/>
              <a:ext cx="55306" cy="52234"/>
            </a:xfrm>
            <a:custGeom>
              <a:avLst/>
              <a:gdLst/>
              <a:ahLst/>
              <a:cxnLst>
                <a:cxn ang="0">
                  <a:pos x="53039" y="51787"/>
                </a:cxn>
                <a:cxn ang="0">
                  <a:pos x="55620" y="2673"/>
                </a:cxn>
                <a:cxn ang="0">
                  <a:pos x="41978" y="2304"/>
                </a:cxn>
                <a:cxn ang="0">
                  <a:pos x="2304" y="2304"/>
                </a:cxn>
                <a:cxn ang="0">
                  <a:pos x="2304" y="51468"/>
                </a:cxn>
                <a:cxn ang="0">
                  <a:pos x="41953" y="51468"/>
                </a:cxn>
                <a:cxn ang="0">
                  <a:pos x="53039" y="51787"/>
                </a:cxn>
              </a:cxnLst>
              <a:rect l="0" t="0" r="0" b="0"/>
              <a:pathLst>
                <a:path w="55306" h="52233">
                  <a:moveTo>
                    <a:pt x="53039" y="51785"/>
                  </a:moveTo>
                  <a:lnTo>
                    <a:pt x="55620" y="2673"/>
                  </a:lnTo>
                  <a:cubicBezTo>
                    <a:pt x="51097" y="2427"/>
                    <a:pt x="46525" y="2304"/>
                    <a:pt x="41978" y="2304"/>
                  </a:cubicBezTo>
                  <a:lnTo>
                    <a:pt x="2304" y="2304"/>
                  </a:lnTo>
                  <a:lnTo>
                    <a:pt x="2304" y="51466"/>
                  </a:lnTo>
                  <a:lnTo>
                    <a:pt x="41953" y="51466"/>
                  </a:lnTo>
                  <a:cubicBezTo>
                    <a:pt x="45665" y="51466"/>
                    <a:pt x="49352" y="51589"/>
                    <a:pt x="53039" y="51785"/>
                  </a:cubicBezTo>
                  <a:close/>
                </a:path>
              </a:pathLst>
            </a:custGeom>
            <a:grpFill/>
            <a:ln w="9525">
              <a:noFill/>
            </a:ln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90204" pitchFamily="34" charset="0"/>
                <a:ea typeface="宋体" pitchFamily="2" charset="-122"/>
                <a:cs typeface="+mn-cs"/>
              </a:endParaRPr>
            </a:p>
          </p:txBody>
        </p:sp>
        <p:sp>
          <p:nvSpPr>
            <p:cNvPr id="46" name="PA-任意多边形: 形状 1342"/>
            <p:cNvSpPr/>
            <p:nvPr/>
          </p:nvSpPr>
          <p:spPr>
            <a:xfrm>
              <a:off x="2627229" y="250606"/>
              <a:ext cx="70669" cy="67597"/>
            </a:xfrm>
            <a:custGeom>
              <a:avLst/>
              <a:gdLst/>
              <a:ahLst/>
              <a:cxnLst>
                <a:cxn ang="0">
                  <a:pos x="69041" y="24501"/>
                </a:cxn>
                <a:cxn ang="0">
                  <a:pos x="15947" y="2304"/>
                </a:cxn>
                <a:cxn ang="0">
                  <a:pos x="2304" y="49550"/>
                </a:cxn>
                <a:cxn ang="0">
                  <a:pos x="45026" y="67396"/>
                </a:cxn>
                <a:cxn ang="0">
                  <a:pos x="69041" y="24501"/>
                </a:cxn>
              </a:cxnLst>
              <a:rect l="0" t="0" r="0" b="0"/>
              <a:pathLst>
                <a:path w="70669" h="67596">
                  <a:moveTo>
                    <a:pt x="69041" y="24501"/>
                  </a:moveTo>
                  <a:cubicBezTo>
                    <a:pt x="52301" y="15111"/>
                    <a:pt x="34456" y="7638"/>
                    <a:pt x="15947" y="2304"/>
                  </a:cubicBezTo>
                  <a:lnTo>
                    <a:pt x="2304" y="49548"/>
                  </a:lnTo>
                  <a:cubicBezTo>
                    <a:pt x="17176" y="53850"/>
                    <a:pt x="31555" y="59848"/>
                    <a:pt x="45026" y="67394"/>
                  </a:cubicBezTo>
                  <a:lnTo>
                    <a:pt x="69041" y="24501"/>
                  </a:lnTo>
                  <a:close/>
                </a:path>
              </a:pathLst>
            </a:custGeom>
            <a:grpFill/>
            <a:ln w="9525">
              <a:noFill/>
            </a:ln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90204" pitchFamily="34" charset="0"/>
                <a:ea typeface="宋体" pitchFamily="2" charset="-122"/>
                <a:cs typeface="+mn-cs"/>
              </a:endParaRPr>
            </a:p>
          </p:txBody>
        </p:sp>
        <p:sp>
          <p:nvSpPr>
            <p:cNvPr id="47" name="PA-任意多边形: 形状 1343"/>
            <p:cNvSpPr/>
            <p:nvPr/>
          </p:nvSpPr>
          <p:spPr>
            <a:xfrm>
              <a:off x="2707632" y="306330"/>
              <a:ext cx="73742" cy="73742"/>
            </a:xfrm>
            <a:custGeom>
              <a:avLst/>
              <a:gdLst/>
              <a:ahLst/>
              <a:cxnLst>
                <a:cxn ang="0">
                  <a:pos x="73295" y="45445"/>
                </a:cxn>
                <a:cxn ang="0">
                  <a:pos x="35292" y="2304"/>
                </a:cxn>
                <a:cxn ang="0">
                  <a:pos x="2304" y="38735"/>
                </a:cxn>
                <a:cxn ang="0">
                  <a:pos x="32957" y="73566"/>
                </a:cxn>
                <a:cxn ang="0">
                  <a:pos x="73295" y="45445"/>
                </a:cxn>
              </a:cxnLst>
              <a:rect l="0" t="0" r="0" b="0"/>
              <a:pathLst>
                <a:path w="73741" h="73741">
                  <a:moveTo>
                    <a:pt x="73293" y="45443"/>
                  </a:moveTo>
                  <a:cubicBezTo>
                    <a:pt x="62330" y="29687"/>
                    <a:pt x="49524" y="15185"/>
                    <a:pt x="35292" y="2304"/>
                  </a:cubicBezTo>
                  <a:lnTo>
                    <a:pt x="2304" y="38733"/>
                  </a:lnTo>
                  <a:cubicBezTo>
                    <a:pt x="13784" y="49131"/>
                    <a:pt x="24107" y="60831"/>
                    <a:pt x="32957" y="73564"/>
                  </a:cubicBezTo>
                  <a:lnTo>
                    <a:pt x="73293" y="45443"/>
                  </a:lnTo>
                  <a:close/>
                </a:path>
              </a:pathLst>
            </a:custGeom>
            <a:grpFill/>
            <a:ln w="9525">
              <a:noFill/>
            </a:ln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90204" pitchFamily="34" charset="0"/>
                <a:ea typeface="宋体" pitchFamily="2" charset="-122"/>
                <a:cs typeface="+mn-cs"/>
              </a:endParaRPr>
            </a:p>
          </p:txBody>
        </p:sp>
        <p:sp>
          <p:nvSpPr>
            <p:cNvPr id="48" name="PA-任意多边形: 形状 1344"/>
            <p:cNvSpPr/>
            <p:nvPr/>
          </p:nvSpPr>
          <p:spPr>
            <a:xfrm>
              <a:off x="1788906" y="306109"/>
              <a:ext cx="73742" cy="73742"/>
            </a:xfrm>
            <a:custGeom>
              <a:avLst/>
              <a:gdLst/>
              <a:ahLst/>
              <a:cxnLst>
                <a:cxn ang="0">
                  <a:pos x="73320" y="38784"/>
                </a:cxn>
                <a:cxn ang="0">
                  <a:pos x="40382" y="2304"/>
                </a:cxn>
                <a:cxn ang="0">
                  <a:pos x="2304" y="45396"/>
                </a:cxn>
                <a:cxn ang="0">
                  <a:pos x="42594" y="73566"/>
                </a:cxn>
                <a:cxn ang="0">
                  <a:pos x="73320" y="38784"/>
                </a:cxn>
              </a:cxnLst>
              <a:rect l="0" t="0" r="0" b="0"/>
              <a:pathLst>
                <a:path w="73741" h="73741">
                  <a:moveTo>
                    <a:pt x="73318" y="38782"/>
                  </a:moveTo>
                  <a:lnTo>
                    <a:pt x="40380" y="2304"/>
                  </a:lnTo>
                  <a:cubicBezTo>
                    <a:pt x="26123" y="15160"/>
                    <a:pt x="13317" y="29638"/>
                    <a:pt x="2304" y="45394"/>
                  </a:cubicBezTo>
                  <a:lnTo>
                    <a:pt x="42592" y="73564"/>
                  </a:lnTo>
                  <a:cubicBezTo>
                    <a:pt x="51490" y="60856"/>
                    <a:pt x="61839" y="49155"/>
                    <a:pt x="73318" y="38782"/>
                  </a:cubicBezTo>
                  <a:close/>
                </a:path>
              </a:pathLst>
            </a:custGeom>
            <a:grpFill/>
            <a:ln w="9525">
              <a:noFill/>
            </a:ln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90204" pitchFamily="34" charset="0"/>
                <a:ea typeface="宋体" pitchFamily="2" charset="-122"/>
                <a:cs typeface="+mn-cs"/>
              </a:endParaRPr>
            </a:p>
          </p:txBody>
        </p:sp>
        <p:sp>
          <p:nvSpPr>
            <p:cNvPr id="49" name="PA-任意多边形: 形状 1345"/>
            <p:cNvSpPr/>
            <p:nvPr/>
          </p:nvSpPr>
          <p:spPr>
            <a:xfrm>
              <a:off x="1873733" y="250507"/>
              <a:ext cx="70669" cy="67597"/>
            </a:xfrm>
            <a:custGeom>
              <a:avLst/>
              <a:gdLst/>
              <a:ahLst/>
              <a:cxnLst>
                <a:cxn ang="0">
                  <a:pos x="69041" y="49550"/>
                </a:cxn>
                <a:cxn ang="0">
                  <a:pos x="55448" y="2304"/>
                </a:cxn>
                <a:cxn ang="0">
                  <a:pos x="2304" y="24427"/>
                </a:cxn>
                <a:cxn ang="0">
                  <a:pos x="26271" y="67347"/>
                </a:cxn>
                <a:cxn ang="0">
                  <a:pos x="69041" y="49550"/>
                </a:cxn>
              </a:cxnLst>
              <a:rect l="0" t="0" r="0" b="0"/>
              <a:pathLst>
                <a:path w="70669" h="67596">
                  <a:moveTo>
                    <a:pt x="69041" y="49548"/>
                  </a:moveTo>
                  <a:lnTo>
                    <a:pt x="55448" y="2304"/>
                  </a:lnTo>
                  <a:cubicBezTo>
                    <a:pt x="36963" y="7614"/>
                    <a:pt x="19093" y="15062"/>
                    <a:pt x="2304" y="24427"/>
                  </a:cubicBezTo>
                  <a:lnTo>
                    <a:pt x="26271" y="67345"/>
                  </a:lnTo>
                  <a:cubicBezTo>
                    <a:pt x="39741" y="59823"/>
                    <a:pt x="54145" y="53825"/>
                    <a:pt x="69041" y="49548"/>
                  </a:cubicBezTo>
                  <a:close/>
                </a:path>
              </a:pathLst>
            </a:custGeom>
            <a:grpFill/>
            <a:ln w="9525">
              <a:noFill/>
            </a:ln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90204" pitchFamily="34" charset="0"/>
                <a:ea typeface="宋体" pitchFamily="2" charset="-122"/>
                <a:cs typeface="+mn-cs"/>
              </a:endParaRPr>
            </a:p>
          </p:txBody>
        </p:sp>
        <p:sp>
          <p:nvSpPr>
            <p:cNvPr id="50" name="PA-任意多边形: 形状 1346"/>
            <p:cNvSpPr/>
            <p:nvPr/>
          </p:nvSpPr>
          <p:spPr>
            <a:xfrm>
              <a:off x="1983560" y="240700"/>
              <a:ext cx="55306" cy="52234"/>
            </a:xfrm>
            <a:custGeom>
              <a:avLst/>
              <a:gdLst/>
              <a:ahLst/>
              <a:cxnLst>
                <a:cxn ang="0">
                  <a:pos x="15701" y="51468"/>
                </a:cxn>
                <a:cxn ang="0">
                  <a:pos x="55694" y="51468"/>
                </a:cxn>
                <a:cxn ang="0">
                  <a:pos x="55694" y="2304"/>
                </a:cxn>
                <a:cxn ang="0">
                  <a:pos x="15701" y="2304"/>
                </a:cxn>
                <a:cxn ang="0">
                  <a:pos x="2304" y="2649"/>
                </a:cxn>
                <a:cxn ang="0">
                  <a:pos x="4935" y="51763"/>
                </a:cxn>
                <a:cxn ang="0">
                  <a:pos x="15701" y="51468"/>
                </a:cxn>
              </a:cxnLst>
              <a:rect l="0" t="0" r="0" b="0"/>
              <a:pathLst>
                <a:path w="55306" h="52233">
                  <a:moveTo>
                    <a:pt x="15701" y="51466"/>
                  </a:moveTo>
                  <a:lnTo>
                    <a:pt x="55694" y="51466"/>
                  </a:lnTo>
                  <a:lnTo>
                    <a:pt x="55694" y="2304"/>
                  </a:lnTo>
                  <a:lnTo>
                    <a:pt x="15701" y="2304"/>
                  </a:lnTo>
                  <a:cubicBezTo>
                    <a:pt x="11178" y="2304"/>
                    <a:pt x="6754" y="2403"/>
                    <a:pt x="2304" y="2649"/>
                  </a:cubicBezTo>
                  <a:lnTo>
                    <a:pt x="4935" y="51761"/>
                  </a:lnTo>
                  <a:cubicBezTo>
                    <a:pt x="8523" y="51564"/>
                    <a:pt x="12112" y="51466"/>
                    <a:pt x="15701" y="51466"/>
                  </a:cubicBezTo>
                  <a:close/>
                </a:path>
              </a:pathLst>
            </a:custGeom>
            <a:grpFill/>
            <a:ln w="9525">
              <a:noFill/>
            </a:ln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90204" pitchFamily="34" charset="0"/>
                <a:ea typeface="宋体" pitchFamily="2" charset="-122"/>
                <a:cs typeface="+mn-cs"/>
              </a:endParaRPr>
            </a:p>
          </p:txBody>
        </p:sp>
      </p:grpSp>
      <p:grpSp>
        <p:nvGrpSpPr>
          <p:cNvPr id="51" name="PA-心02-285546"/>
          <p:cNvGrpSpPr>
            <a:grpSpLocks noChangeAspect="1"/>
          </p:cNvGrpSpPr>
          <p:nvPr/>
        </p:nvGrpSpPr>
        <p:grpSpPr>
          <a:xfrm>
            <a:off x="3812222" y="2198845"/>
            <a:ext cx="1301750" cy="1055688"/>
            <a:chOff x="3232" y="1667"/>
            <a:chExt cx="1217" cy="987"/>
          </a:xfrm>
          <a:solidFill>
            <a:srgbClr val="FF8200"/>
          </a:solidFill>
        </p:grpSpPr>
        <p:sp>
          <p:nvSpPr>
            <p:cNvPr id="52" name="PA-任意多边形 23"/>
            <p:cNvSpPr>
              <a:spLocks noEditPoints="1"/>
            </p:cNvSpPr>
            <p:nvPr/>
          </p:nvSpPr>
          <p:spPr>
            <a:xfrm>
              <a:off x="3232" y="1667"/>
              <a:ext cx="1217" cy="987"/>
            </a:xfrm>
            <a:custGeom>
              <a:avLst/>
              <a:gdLst/>
              <a:ahLst/>
              <a:cxnLst>
                <a:cxn ang="0">
                  <a:pos x="1211" y="319"/>
                </a:cxn>
                <a:cxn ang="0">
                  <a:pos x="1110" y="94"/>
                </a:cxn>
                <a:cxn ang="0">
                  <a:pos x="884" y="0"/>
                </a:cxn>
                <a:cxn ang="0">
                  <a:pos x="609" y="151"/>
                </a:cxn>
                <a:cxn ang="0">
                  <a:pos x="332" y="0"/>
                </a:cxn>
                <a:cxn ang="0">
                  <a:pos x="106" y="94"/>
                </a:cxn>
                <a:cxn ang="0">
                  <a:pos x="5" y="319"/>
                </a:cxn>
                <a:cxn ang="0">
                  <a:pos x="74" y="556"/>
                </a:cxn>
                <a:cxn ang="0">
                  <a:pos x="336" y="817"/>
                </a:cxn>
                <a:cxn ang="0">
                  <a:pos x="609" y="987"/>
                </a:cxn>
                <a:cxn ang="0">
                  <a:pos x="881" y="818"/>
                </a:cxn>
                <a:cxn ang="0">
                  <a:pos x="1142" y="556"/>
                </a:cxn>
                <a:cxn ang="0">
                  <a:pos x="1211" y="319"/>
                </a:cxn>
                <a:cxn ang="0">
                  <a:pos x="1085" y="519"/>
                </a:cxn>
                <a:cxn ang="0">
                  <a:pos x="839" y="764"/>
                </a:cxn>
                <a:cxn ang="0">
                  <a:pos x="609" y="919"/>
                </a:cxn>
                <a:cxn ang="0">
                  <a:pos x="377" y="763"/>
                </a:cxn>
                <a:cxn ang="0">
                  <a:pos x="131" y="519"/>
                </a:cxn>
                <a:cxn ang="0">
                  <a:pos x="72" y="322"/>
                </a:cxn>
                <a:cxn ang="0">
                  <a:pos x="332" y="68"/>
                </a:cxn>
                <a:cxn ang="0">
                  <a:pos x="580" y="225"/>
                </a:cxn>
                <a:cxn ang="0">
                  <a:pos x="607" y="240"/>
                </a:cxn>
                <a:cxn ang="0">
                  <a:pos x="608" y="240"/>
                </a:cxn>
                <a:cxn ang="0">
                  <a:pos x="636" y="226"/>
                </a:cxn>
                <a:cxn ang="0">
                  <a:pos x="884" y="68"/>
                </a:cxn>
                <a:cxn ang="0">
                  <a:pos x="1144" y="322"/>
                </a:cxn>
                <a:cxn ang="0">
                  <a:pos x="1085" y="519"/>
                </a:cxn>
              </a:cxnLst>
              <a:rect l="0" t="0" r="0" b="0"/>
              <a:pathLst>
                <a:path w="3223" h="2615">
                  <a:moveTo>
                    <a:pt x="3209" y="844"/>
                  </a:moveTo>
                  <a:cubicBezTo>
                    <a:pt x="3197" y="619"/>
                    <a:pt x="3102" y="408"/>
                    <a:pt x="2941" y="249"/>
                  </a:cubicBezTo>
                  <a:cubicBezTo>
                    <a:pt x="2778" y="88"/>
                    <a:pt x="2565" y="0"/>
                    <a:pt x="2341" y="0"/>
                  </a:cubicBezTo>
                  <a:cubicBezTo>
                    <a:pt x="2009" y="0"/>
                    <a:pt x="1738" y="257"/>
                    <a:pt x="1612" y="401"/>
                  </a:cubicBezTo>
                  <a:cubicBezTo>
                    <a:pt x="1490" y="256"/>
                    <a:pt x="1225" y="0"/>
                    <a:pt x="880" y="0"/>
                  </a:cubicBezTo>
                  <a:cubicBezTo>
                    <a:pt x="656" y="0"/>
                    <a:pt x="443" y="89"/>
                    <a:pt x="280" y="249"/>
                  </a:cubicBezTo>
                  <a:cubicBezTo>
                    <a:pt x="119" y="408"/>
                    <a:pt x="24" y="619"/>
                    <a:pt x="12" y="844"/>
                  </a:cubicBezTo>
                  <a:cubicBezTo>
                    <a:pt x="0" y="1067"/>
                    <a:pt x="57" y="1261"/>
                    <a:pt x="196" y="1473"/>
                  </a:cubicBezTo>
                  <a:cubicBezTo>
                    <a:pt x="322" y="1663"/>
                    <a:pt x="649" y="1965"/>
                    <a:pt x="891" y="2165"/>
                  </a:cubicBezTo>
                  <a:cubicBezTo>
                    <a:pt x="1139" y="2370"/>
                    <a:pt x="1466" y="2615"/>
                    <a:pt x="1612" y="2615"/>
                  </a:cubicBezTo>
                  <a:cubicBezTo>
                    <a:pt x="1760" y="2615"/>
                    <a:pt x="2086" y="2371"/>
                    <a:pt x="2333" y="2166"/>
                  </a:cubicBezTo>
                  <a:cubicBezTo>
                    <a:pt x="2573" y="1966"/>
                    <a:pt x="2898" y="1665"/>
                    <a:pt x="3025" y="1473"/>
                  </a:cubicBezTo>
                  <a:cubicBezTo>
                    <a:pt x="3119" y="1330"/>
                    <a:pt x="3224" y="1130"/>
                    <a:pt x="3209" y="844"/>
                  </a:cubicBezTo>
                  <a:close/>
                  <a:moveTo>
                    <a:pt x="2875" y="1374"/>
                  </a:moveTo>
                  <a:cubicBezTo>
                    <a:pt x="2782" y="1516"/>
                    <a:pt x="2520" y="1776"/>
                    <a:pt x="2223" y="2023"/>
                  </a:cubicBezTo>
                  <a:cubicBezTo>
                    <a:pt x="1867" y="2319"/>
                    <a:pt x="1659" y="2433"/>
                    <a:pt x="1612" y="2435"/>
                  </a:cubicBezTo>
                  <a:cubicBezTo>
                    <a:pt x="1565" y="2433"/>
                    <a:pt x="1356" y="2318"/>
                    <a:pt x="999" y="2021"/>
                  </a:cubicBezTo>
                  <a:cubicBezTo>
                    <a:pt x="700" y="1773"/>
                    <a:pt x="438" y="1514"/>
                    <a:pt x="346" y="1374"/>
                  </a:cubicBezTo>
                  <a:cubicBezTo>
                    <a:pt x="229" y="1197"/>
                    <a:pt x="182" y="1036"/>
                    <a:pt x="191" y="853"/>
                  </a:cubicBezTo>
                  <a:cubicBezTo>
                    <a:pt x="211" y="482"/>
                    <a:pt x="520" y="179"/>
                    <a:pt x="880" y="179"/>
                  </a:cubicBezTo>
                  <a:cubicBezTo>
                    <a:pt x="1253" y="179"/>
                    <a:pt x="1533" y="592"/>
                    <a:pt x="1536" y="596"/>
                  </a:cubicBezTo>
                  <a:cubicBezTo>
                    <a:pt x="1552" y="621"/>
                    <a:pt x="1580" y="635"/>
                    <a:pt x="1609" y="636"/>
                  </a:cubicBezTo>
                  <a:lnTo>
                    <a:pt x="1611" y="636"/>
                  </a:lnTo>
                  <a:cubicBezTo>
                    <a:pt x="1640" y="636"/>
                    <a:pt x="1667" y="622"/>
                    <a:pt x="1684" y="598"/>
                  </a:cubicBezTo>
                  <a:cubicBezTo>
                    <a:pt x="1687" y="594"/>
                    <a:pt x="1984" y="179"/>
                    <a:pt x="2341" y="179"/>
                  </a:cubicBezTo>
                  <a:cubicBezTo>
                    <a:pt x="2701" y="179"/>
                    <a:pt x="3010" y="482"/>
                    <a:pt x="3030" y="853"/>
                  </a:cubicBezTo>
                  <a:cubicBezTo>
                    <a:pt x="3040" y="1038"/>
                    <a:pt x="2993" y="1194"/>
                    <a:pt x="2875" y="1374"/>
                  </a:cubicBezTo>
                  <a:close/>
                </a:path>
              </a:pathLst>
            </a:custGeom>
            <a:grpFill/>
            <a:ln w="0">
              <a:noFill/>
            </a:ln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90204" pitchFamily="34" charset="0"/>
                <a:ea typeface="宋体" pitchFamily="2" charset="-122"/>
                <a:cs typeface="+mn-cs"/>
              </a:endParaRPr>
            </a:p>
          </p:txBody>
        </p:sp>
        <p:sp>
          <p:nvSpPr>
            <p:cNvPr id="53" name="PA-任意多边形 24"/>
            <p:cNvSpPr>
              <a:spLocks noEditPoints="1"/>
            </p:cNvSpPr>
            <p:nvPr/>
          </p:nvSpPr>
          <p:spPr>
            <a:xfrm>
              <a:off x="3373" y="1807"/>
              <a:ext cx="924" cy="502"/>
            </a:xfrm>
            <a:custGeom>
              <a:avLst/>
              <a:gdLst/>
              <a:ahLst/>
              <a:cxnLst>
                <a:cxn ang="0">
                  <a:pos x="71" y="189"/>
                </a:cxn>
                <a:cxn ang="0">
                  <a:pos x="191" y="68"/>
                </a:cxn>
                <a:cxn ang="0">
                  <a:pos x="191" y="0"/>
                </a:cxn>
                <a:cxn ang="0">
                  <a:pos x="3" y="186"/>
                </a:cxn>
                <a:cxn ang="0">
                  <a:pos x="119" y="421"/>
                </a:cxn>
                <a:cxn ang="0">
                  <a:pos x="167" y="423"/>
                </a:cxn>
                <a:cxn ang="0">
                  <a:pos x="107" y="302"/>
                </a:cxn>
                <a:cxn ang="0">
                  <a:pos x="219" y="434"/>
                </a:cxn>
                <a:cxn ang="0">
                  <a:pos x="219" y="502"/>
                </a:cxn>
                <a:cxn ang="0">
                  <a:pos x="219" y="434"/>
                </a:cxn>
                <a:cxn ang="0">
                  <a:pos x="812" y="38"/>
                </a:cxn>
                <a:cxn ang="0">
                  <a:pos x="764" y="38"/>
                </a:cxn>
                <a:cxn ang="0">
                  <a:pos x="645" y="38"/>
                </a:cxn>
                <a:cxn ang="0">
                  <a:pos x="498" y="136"/>
                </a:cxn>
                <a:cxn ang="0">
                  <a:pos x="492" y="176"/>
                </a:cxn>
                <a:cxn ang="0">
                  <a:pos x="558" y="243"/>
                </a:cxn>
                <a:cxn ang="0">
                  <a:pos x="496" y="306"/>
                </a:cxn>
                <a:cxn ang="0">
                  <a:pos x="494" y="308"/>
                </a:cxn>
                <a:cxn ang="0">
                  <a:pos x="493" y="311"/>
                </a:cxn>
                <a:cxn ang="0">
                  <a:pos x="491" y="314"/>
                </a:cxn>
                <a:cxn ang="0">
                  <a:pos x="490" y="317"/>
                </a:cxn>
                <a:cxn ang="0">
                  <a:pos x="489" y="320"/>
                </a:cxn>
                <a:cxn ang="0">
                  <a:pos x="488" y="324"/>
                </a:cxn>
                <a:cxn ang="0">
                  <a:pos x="489" y="331"/>
                </a:cxn>
                <a:cxn ang="0">
                  <a:pos x="489" y="334"/>
                </a:cxn>
                <a:cxn ang="0">
                  <a:pos x="490" y="337"/>
                </a:cxn>
                <a:cxn ang="0">
                  <a:pos x="491" y="340"/>
                </a:cxn>
                <a:cxn ang="0">
                  <a:pos x="493" y="343"/>
                </a:cxn>
                <a:cxn ang="0">
                  <a:pos x="494" y="346"/>
                </a:cxn>
                <a:cxn ang="0">
                  <a:pos x="498" y="351"/>
                </a:cxn>
                <a:cxn ang="0">
                  <a:pos x="600" y="452"/>
                </a:cxn>
                <a:cxn ang="0">
                  <a:pos x="645" y="450"/>
                </a:cxn>
                <a:cxn ang="0">
                  <a:pos x="764" y="450"/>
                </a:cxn>
                <a:cxn ang="0">
                  <a:pos x="812" y="450"/>
                </a:cxn>
                <a:cxn ang="0">
                  <a:pos x="911" y="303"/>
                </a:cxn>
                <a:cxn ang="0">
                  <a:pos x="911" y="184"/>
                </a:cxn>
                <a:cxn ang="0">
                  <a:pos x="921" y="160"/>
                </a:cxn>
                <a:cxn ang="0">
                  <a:pos x="621" y="109"/>
                </a:cxn>
                <a:cxn ang="0">
                  <a:pos x="606" y="196"/>
                </a:cxn>
                <a:cxn ang="0">
                  <a:pos x="621" y="109"/>
                </a:cxn>
                <a:cxn ang="0">
                  <a:pos x="654" y="244"/>
                </a:cxn>
                <a:cxn ang="0">
                  <a:pos x="729" y="169"/>
                </a:cxn>
                <a:cxn ang="0">
                  <a:pos x="839" y="160"/>
                </a:cxn>
                <a:cxn ang="0">
                  <a:pos x="680" y="318"/>
                </a:cxn>
                <a:cxn ang="0">
                  <a:pos x="570" y="327"/>
                </a:cxn>
                <a:cxn ang="0">
                  <a:pos x="752" y="342"/>
                </a:cxn>
                <a:cxn ang="0">
                  <a:pos x="839" y="327"/>
                </a:cxn>
              </a:cxnLst>
              <a:rect l="0" t="0" r="0" b="0"/>
              <a:pathLst>
                <a:path w="2446" h="1330">
                  <a:moveTo>
                    <a:pt x="282" y="799"/>
                  </a:moveTo>
                  <a:cubicBezTo>
                    <a:pt x="207" y="686"/>
                    <a:pt x="182" y="606"/>
                    <a:pt x="187" y="502"/>
                  </a:cubicBezTo>
                  <a:cubicBezTo>
                    <a:pt x="194" y="378"/>
                    <a:pt x="269" y="263"/>
                    <a:pt x="377" y="209"/>
                  </a:cubicBezTo>
                  <a:cubicBezTo>
                    <a:pt x="418" y="189"/>
                    <a:pt x="462" y="179"/>
                    <a:pt x="506" y="179"/>
                  </a:cubicBezTo>
                  <a:cubicBezTo>
                    <a:pt x="555" y="179"/>
                    <a:pt x="596" y="139"/>
                    <a:pt x="596" y="89"/>
                  </a:cubicBezTo>
                  <a:cubicBezTo>
                    <a:pt x="596" y="40"/>
                    <a:pt x="555" y="0"/>
                    <a:pt x="506" y="0"/>
                  </a:cubicBezTo>
                  <a:cubicBezTo>
                    <a:pt x="434" y="0"/>
                    <a:pt x="364" y="16"/>
                    <a:pt x="298" y="48"/>
                  </a:cubicBezTo>
                  <a:cubicBezTo>
                    <a:pt x="132" y="130"/>
                    <a:pt x="18" y="304"/>
                    <a:pt x="8" y="492"/>
                  </a:cubicBezTo>
                  <a:cubicBezTo>
                    <a:pt x="0" y="636"/>
                    <a:pt x="36" y="753"/>
                    <a:pt x="132" y="898"/>
                  </a:cubicBezTo>
                  <a:cubicBezTo>
                    <a:pt x="159" y="939"/>
                    <a:pt x="251" y="1049"/>
                    <a:pt x="314" y="1116"/>
                  </a:cubicBezTo>
                  <a:cubicBezTo>
                    <a:pt x="331" y="1134"/>
                    <a:pt x="355" y="1144"/>
                    <a:pt x="379" y="1144"/>
                  </a:cubicBezTo>
                  <a:cubicBezTo>
                    <a:pt x="401" y="1144"/>
                    <a:pt x="424" y="1136"/>
                    <a:pt x="441" y="1120"/>
                  </a:cubicBezTo>
                  <a:cubicBezTo>
                    <a:pt x="477" y="1085"/>
                    <a:pt x="479" y="1029"/>
                    <a:pt x="445" y="993"/>
                  </a:cubicBezTo>
                  <a:cubicBezTo>
                    <a:pt x="381" y="925"/>
                    <a:pt x="300" y="826"/>
                    <a:pt x="282" y="799"/>
                  </a:cubicBezTo>
                  <a:close/>
                  <a:moveTo>
                    <a:pt x="579" y="1150"/>
                  </a:moveTo>
                  <a:lnTo>
                    <a:pt x="579" y="1150"/>
                  </a:lnTo>
                  <a:cubicBezTo>
                    <a:pt x="529" y="1150"/>
                    <a:pt x="489" y="1190"/>
                    <a:pt x="489" y="1240"/>
                  </a:cubicBezTo>
                  <a:cubicBezTo>
                    <a:pt x="489" y="1289"/>
                    <a:pt x="529" y="1330"/>
                    <a:pt x="579" y="1330"/>
                  </a:cubicBezTo>
                  <a:cubicBezTo>
                    <a:pt x="629" y="1330"/>
                    <a:pt x="669" y="1289"/>
                    <a:pt x="669" y="1240"/>
                  </a:cubicBezTo>
                  <a:cubicBezTo>
                    <a:pt x="669" y="1190"/>
                    <a:pt x="629" y="1150"/>
                    <a:pt x="579" y="1150"/>
                  </a:cubicBezTo>
                  <a:close/>
                  <a:moveTo>
                    <a:pt x="2411" y="361"/>
                  </a:moveTo>
                  <a:lnTo>
                    <a:pt x="2150" y="100"/>
                  </a:lnTo>
                  <a:cubicBezTo>
                    <a:pt x="2131" y="81"/>
                    <a:pt x="2104" y="71"/>
                    <a:pt x="2077" y="74"/>
                  </a:cubicBezTo>
                  <a:cubicBezTo>
                    <a:pt x="2057" y="76"/>
                    <a:pt x="2037" y="85"/>
                    <a:pt x="2023" y="100"/>
                  </a:cubicBezTo>
                  <a:lnTo>
                    <a:pt x="1865" y="258"/>
                  </a:lnTo>
                  <a:lnTo>
                    <a:pt x="1707" y="100"/>
                  </a:lnTo>
                  <a:cubicBezTo>
                    <a:pt x="1672" y="65"/>
                    <a:pt x="1615" y="65"/>
                    <a:pt x="1580" y="100"/>
                  </a:cubicBezTo>
                  <a:lnTo>
                    <a:pt x="1319" y="361"/>
                  </a:lnTo>
                  <a:cubicBezTo>
                    <a:pt x="1302" y="377"/>
                    <a:pt x="1293" y="400"/>
                    <a:pt x="1293" y="424"/>
                  </a:cubicBezTo>
                  <a:cubicBezTo>
                    <a:pt x="1293" y="438"/>
                    <a:pt x="1296" y="453"/>
                    <a:pt x="1303" y="466"/>
                  </a:cubicBezTo>
                  <a:cubicBezTo>
                    <a:pt x="1307" y="474"/>
                    <a:pt x="1313" y="481"/>
                    <a:pt x="1319" y="488"/>
                  </a:cubicBezTo>
                  <a:lnTo>
                    <a:pt x="1477" y="645"/>
                  </a:lnTo>
                  <a:lnTo>
                    <a:pt x="1319" y="803"/>
                  </a:lnTo>
                  <a:cubicBezTo>
                    <a:pt x="1317" y="805"/>
                    <a:pt x="1315" y="808"/>
                    <a:pt x="1313" y="810"/>
                  </a:cubicBezTo>
                  <a:cubicBezTo>
                    <a:pt x="1312" y="812"/>
                    <a:pt x="1311" y="813"/>
                    <a:pt x="1309" y="815"/>
                  </a:cubicBezTo>
                  <a:cubicBezTo>
                    <a:pt x="1309" y="816"/>
                    <a:pt x="1308" y="816"/>
                    <a:pt x="1308" y="817"/>
                  </a:cubicBezTo>
                  <a:cubicBezTo>
                    <a:pt x="1307" y="819"/>
                    <a:pt x="1305" y="821"/>
                    <a:pt x="1304" y="824"/>
                  </a:cubicBezTo>
                  <a:cubicBezTo>
                    <a:pt x="1304" y="824"/>
                    <a:pt x="1304" y="824"/>
                    <a:pt x="1304" y="825"/>
                  </a:cubicBezTo>
                  <a:cubicBezTo>
                    <a:pt x="1302" y="827"/>
                    <a:pt x="1301" y="829"/>
                    <a:pt x="1300" y="832"/>
                  </a:cubicBezTo>
                  <a:cubicBezTo>
                    <a:pt x="1300" y="832"/>
                    <a:pt x="1300" y="832"/>
                    <a:pt x="1300" y="832"/>
                  </a:cubicBezTo>
                  <a:cubicBezTo>
                    <a:pt x="1299" y="835"/>
                    <a:pt x="1298" y="837"/>
                    <a:pt x="1297" y="840"/>
                  </a:cubicBezTo>
                  <a:cubicBezTo>
                    <a:pt x="1297" y="840"/>
                    <a:pt x="1297" y="840"/>
                    <a:pt x="1297" y="841"/>
                  </a:cubicBezTo>
                  <a:cubicBezTo>
                    <a:pt x="1296" y="843"/>
                    <a:pt x="1296" y="845"/>
                    <a:pt x="1295" y="848"/>
                  </a:cubicBezTo>
                  <a:cubicBezTo>
                    <a:pt x="1295" y="848"/>
                    <a:pt x="1295" y="849"/>
                    <a:pt x="1295" y="849"/>
                  </a:cubicBezTo>
                  <a:cubicBezTo>
                    <a:pt x="1294" y="852"/>
                    <a:pt x="1294" y="854"/>
                    <a:pt x="1294" y="856"/>
                  </a:cubicBezTo>
                  <a:cubicBezTo>
                    <a:pt x="1294" y="857"/>
                    <a:pt x="1293" y="857"/>
                    <a:pt x="1293" y="858"/>
                  </a:cubicBezTo>
                  <a:cubicBezTo>
                    <a:pt x="1293" y="864"/>
                    <a:pt x="1293" y="870"/>
                    <a:pt x="1293" y="876"/>
                  </a:cubicBezTo>
                  <a:cubicBezTo>
                    <a:pt x="1293" y="876"/>
                    <a:pt x="1294" y="877"/>
                    <a:pt x="1294" y="877"/>
                  </a:cubicBezTo>
                  <a:cubicBezTo>
                    <a:pt x="1294" y="880"/>
                    <a:pt x="1294" y="882"/>
                    <a:pt x="1295" y="884"/>
                  </a:cubicBezTo>
                  <a:cubicBezTo>
                    <a:pt x="1295" y="885"/>
                    <a:pt x="1295" y="885"/>
                    <a:pt x="1295" y="886"/>
                  </a:cubicBezTo>
                  <a:cubicBezTo>
                    <a:pt x="1296" y="888"/>
                    <a:pt x="1296" y="890"/>
                    <a:pt x="1297" y="893"/>
                  </a:cubicBezTo>
                  <a:cubicBezTo>
                    <a:pt x="1297" y="893"/>
                    <a:pt x="1297" y="893"/>
                    <a:pt x="1297" y="894"/>
                  </a:cubicBezTo>
                  <a:cubicBezTo>
                    <a:pt x="1298" y="896"/>
                    <a:pt x="1299" y="899"/>
                    <a:pt x="1300" y="901"/>
                  </a:cubicBezTo>
                  <a:cubicBezTo>
                    <a:pt x="1300" y="901"/>
                    <a:pt x="1300" y="901"/>
                    <a:pt x="1300" y="901"/>
                  </a:cubicBezTo>
                  <a:cubicBezTo>
                    <a:pt x="1301" y="904"/>
                    <a:pt x="1302" y="907"/>
                    <a:pt x="1304" y="909"/>
                  </a:cubicBezTo>
                  <a:cubicBezTo>
                    <a:pt x="1304" y="909"/>
                    <a:pt x="1304" y="909"/>
                    <a:pt x="1304" y="909"/>
                  </a:cubicBezTo>
                  <a:cubicBezTo>
                    <a:pt x="1305" y="912"/>
                    <a:pt x="1306" y="914"/>
                    <a:pt x="1308" y="917"/>
                  </a:cubicBezTo>
                  <a:cubicBezTo>
                    <a:pt x="1308" y="917"/>
                    <a:pt x="1309" y="917"/>
                    <a:pt x="1309" y="918"/>
                  </a:cubicBezTo>
                  <a:cubicBezTo>
                    <a:pt x="1310" y="920"/>
                    <a:pt x="1312" y="922"/>
                    <a:pt x="1313" y="924"/>
                  </a:cubicBezTo>
                  <a:cubicBezTo>
                    <a:pt x="1315" y="926"/>
                    <a:pt x="1317" y="928"/>
                    <a:pt x="1319" y="930"/>
                  </a:cubicBezTo>
                  <a:lnTo>
                    <a:pt x="1580" y="1191"/>
                  </a:lnTo>
                  <a:cubicBezTo>
                    <a:pt x="1582" y="1193"/>
                    <a:pt x="1585" y="1195"/>
                    <a:pt x="1587" y="1197"/>
                  </a:cubicBezTo>
                  <a:cubicBezTo>
                    <a:pt x="1620" y="1224"/>
                    <a:pt x="1667" y="1224"/>
                    <a:pt x="1700" y="1197"/>
                  </a:cubicBezTo>
                  <a:cubicBezTo>
                    <a:pt x="1703" y="1195"/>
                    <a:pt x="1705" y="1193"/>
                    <a:pt x="1707" y="1191"/>
                  </a:cubicBezTo>
                  <a:lnTo>
                    <a:pt x="1865" y="1033"/>
                  </a:lnTo>
                  <a:lnTo>
                    <a:pt x="2023" y="1191"/>
                  </a:lnTo>
                  <a:cubicBezTo>
                    <a:pt x="2040" y="1209"/>
                    <a:pt x="2063" y="1217"/>
                    <a:pt x="2086" y="1217"/>
                  </a:cubicBezTo>
                  <a:cubicBezTo>
                    <a:pt x="2109" y="1217"/>
                    <a:pt x="2132" y="1209"/>
                    <a:pt x="2150" y="1191"/>
                  </a:cubicBezTo>
                  <a:lnTo>
                    <a:pt x="2411" y="930"/>
                  </a:lnTo>
                  <a:cubicBezTo>
                    <a:pt x="2446" y="895"/>
                    <a:pt x="2446" y="838"/>
                    <a:pt x="2411" y="803"/>
                  </a:cubicBezTo>
                  <a:lnTo>
                    <a:pt x="2253" y="645"/>
                  </a:lnTo>
                  <a:lnTo>
                    <a:pt x="2411" y="488"/>
                  </a:lnTo>
                  <a:cubicBezTo>
                    <a:pt x="2417" y="481"/>
                    <a:pt x="2422" y="474"/>
                    <a:pt x="2427" y="466"/>
                  </a:cubicBezTo>
                  <a:cubicBezTo>
                    <a:pt x="2433" y="453"/>
                    <a:pt x="2437" y="439"/>
                    <a:pt x="2437" y="424"/>
                  </a:cubicBezTo>
                  <a:cubicBezTo>
                    <a:pt x="2437" y="400"/>
                    <a:pt x="2428" y="377"/>
                    <a:pt x="2411" y="361"/>
                  </a:cubicBezTo>
                  <a:close/>
                  <a:moveTo>
                    <a:pt x="1644" y="290"/>
                  </a:moveTo>
                  <a:lnTo>
                    <a:pt x="1738" y="385"/>
                  </a:lnTo>
                  <a:lnTo>
                    <a:pt x="1604" y="518"/>
                  </a:lnTo>
                  <a:lnTo>
                    <a:pt x="1510" y="424"/>
                  </a:lnTo>
                  <a:lnTo>
                    <a:pt x="1644" y="290"/>
                  </a:lnTo>
                  <a:close/>
                  <a:moveTo>
                    <a:pt x="1510" y="867"/>
                  </a:moveTo>
                  <a:lnTo>
                    <a:pt x="1730" y="647"/>
                  </a:lnTo>
                  <a:lnTo>
                    <a:pt x="1928" y="448"/>
                  </a:lnTo>
                  <a:lnTo>
                    <a:pt x="1929" y="448"/>
                  </a:lnTo>
                  <a:lnTo>
                    <a:pt x="2086" y="290"/>
                  </a:lnTo>
                  <a:lnTo>
                    <a:pt x="2220" y="424"/>
                  </a:lnTo>
                  <a:lnTo>
                    <a:pt x="2062" y="582"/>
                  </a:lnTo>
                  <a:lnTo>
                    <a:pt x="1801" y="843"/>
                  </a:lnTo>
                  <a:lnTo>
                    <a:pt x="1644" y="1001"/>
                  </a:lnTo>
                  <a:lnTo>
                    <a:pt x="1510" y="867"/>
                  </a:lnTo>
                  <a:close/>
                  <a:moveTo>
                    <a:pt x="2086" y="1001"/>
                  </a:moveTo>
                  <a:lnTo>
                    <a:pt x="1992" y="906"/>
                  </a:lnTo>
                  <a:lnTo>
                    <a:pt x="2126" y="772"/>
                  </a:lnTo>
                  <a:lnTo>
                    <a:pt x="2220" y="867"/>
                  </a:lnTo>
                  <a:lnTo>
                    <a:pt x="2086" y="1001"/>
                  </a:lnTo>
                  <a:close/>
                </a:path>
              </a:pathLst>
            </a:custGeom>
            <a:grpFill/>
            <a:ln w="0">
              <a:noFill/>
            </a:ln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90204" pitchFamily="34" charset="0"/>
                <a:ea typeface="宋体" pitchFamily="2" charset="-122"/>
                <a:cs typeface="+mn-cs"/>
              </a:endParaRPr>
            </a:p>
          </p:txBody>
        </p:sp>
      </p:grpSp>
      <p:grpSp>
        <p:nvGrpSpPr>
          <p:cNvPr id="54" name="PA-组合 49-33716"/>
          <p:cNvGrpSpPr/>
          <p:nvPr>
            <p:custDataLst>
              <p:tags r:id="rId1"/>
            </p:custDataLst>
          </p:nvPr>
        </p:nvGrpSpPr>
        <p:grpSpPr>
          <a:xfrm>
            <a:off x="6605843" y="2072554"/>
            <a:ext cx="1308274" cy="1308274"/>
            <a:chOff x="6083202" y="3908374"/>
            <a:chExt cx="236538" cy="236538"/>
          </a:xfrm>
          <a:solidFill>
            <a:srgbClr val="FF8200"/>
          </a:solidFill>
        </p:grpSpPr>
        <p:sp>
          <p:nvSpPr>
            <p:cNvPr id="55" name="PA-任意多边形 2379"/>
            <p:cNvSpPr/>
            <p:nvPr/>
          </p:nvSpPr>
          <p:spPr bwMode="auto">
            <a:xfrm>
              <a:off x="6083202" y="3908374"/>
              <a:ext cx="236538" cy="236538"/>
            </a:xfrm>
            <a:custGeom>
              <a:avLst/>
              <a:gdLst>
                <a:gd name="T0" fmla="*/ 120 w 137"/>
                <a:gd name="T1" fmla="*/ 65 h 137"/>
                <a:gd name="T2" fmla="*/ 106 w 137"/>
                <a:gd name="T3" fmla="*/ 63 h 137"/>
                <a:gd name="T4" fmla="*/ 78 w 137"/>
                <a:gd name="T5" fmla="*/ 65 h 137"/>
                <a:gd name="T6" fmla="*/ 99 w 137"/>
                <a:gd name="T7" fmla="*/ 47 h 137"/>
                <a:gd name="T8" fmla="*/ 108 w 137"/>
                <a:gd name="T9" fmla="*/ 35 h 137"/>
                <a:gd name="T10" fmla="*/ 117 w 137"/>
                <a:gd name="T11" fmla="*/ 20 h 137"/>
                <a:gd name="T12" fmla="*/ 102 w 137"/>
                <a:gd name="T13" fmla="*/ 29 h 137"/>
                <a:gd name="T14" fmla="*/ 91 w 137"/>
                <a:gd name="T15" fmla="*/ 38 h 137"/>
                <a:gd name="T16" fmla="*/ 73 w 137"/>
                <a:gd name="T17" fmla="*/ 59 h 137"/>
                <a:gd name="T18" fmla="*/ 75 w 137"/>
                <a:gd name="T19" fmla="*/ 32 h 137"/>
                <a:gd name="T20" fmla="*/ 73 w 137"/>
                <a:gd name="T21" fmla="*/ 17 h 137"/>
                <a:gd name="T22" fmla="*/ 69 w 137"/>
                <a:gd name="T23" fmla="*/ 0 h 137"/>
                <a:gd name="T24" fmla="*/ 65 w 137"/>
                <a:gd name="T25" fmla="*/ 17 h 137"/>
                <a:gd name="T26" fmla="*/ 63 w 137"/>
                <a:gd name="T27" fmla="*/ 32 h 137"/>
                <a:gd name="T28" fmla="*/ 65 w 137"/>
                <a:gd name="T29" fmla="*/ 59 h 137"/>
                <a:gd name="T30" fmla="*/ 47 w 137"/>
                <a:gd name="T31" fmla="*/ 38 h 137"/>
                <a:gd name="T32" fmla="*/ 35 w 137"/>
                <a:gd name="T33" fmla="*/ 29 h 137"/>
                <a:gd name="T34" fmla="*/ 20 w 137"/>
                <a:gd name="T35" fmla="*/ 20 h 137"/>
                <a:gd name="T36" fmla="*/ 30 w 137"/>
                <a:gd name="T37" fmla="*/ 35 h 137"/>
                <a:gd name="T38" fmla="*/ 38 w 137"/>
                <a:gd name="T39" fmla="*/ 47 h 137"/>
                <a:gd name="T40" fmla="*/ 59 w 137"/>
                <a:gd name="T41" fmla="*/ 65 h 137"/>
                <a:gd name="T42" fmla="*/ 32 w 137"/>
                <a:gd name="T43" fmla="*/ 63 h 137"/>
                <a:gd name="T44" fmla="*/ 17 w 137"/>
                <a:gd name="T45" fmla="*/ 65 h 137"/>
                <a:gd name="T46" fmla="*/ 0 w 137"/>
                <a:gd name="T47" fmla="*/ 69 h 137"/>
                <a:gd name="T48" fmla="*/ 17 w 137"/>
                <a:gd name="T49" fmla="*/ 72 h 137"/>
                <a:gd name="T50" fmla="*/ 32 w 137"/>
                <a:gd name="T51" fmla="*/ 74 h 137"/>
                <a:gd name="T52" fmla="*/ 59 w 137"/>
                <a:gd name="T53" fmla="*/ 72 h 137"/>
                <a:gd name="T54" fmla="*/ 38 w 137"/>
                <a:gd name="T55" fmla="*/ 91 h 137"/>
                <a:gd name="T56" fmla="*/ 30 w 137"/>
                <a:gd name="T57" fmla="*/ 102 h 137"/>
                <a:gd name="T58" fmla="*/ 20 w 137"/>
                <a:gd name="T59" fmla="*/ 117 h 137"/>
                <a:gd name="T60" fmla="*/ 35 w 137"/>
                <a:gd name="T61" fmla="*/ 108 h 137"/>
                <a:gd name="T62" fmla="*/ 47 w 137"/>
                <a:gd name="T63" fmla="*/ 99 h 137"/>
                <a:gd name="T64" fmla="*/ 65 w 137"/>
                <a:gd name="T65" fmla="*/ 78 h 137"/>
                <a:gd name="T66" fmla="*/ 63 w 137"/>
                <a:gd name="T67" fmla="*/ 106 h 137"/>
                <a:gd name="T68" fmla="*/ 65 w 137"/>
                <a:gd name="T69" fmla="*/ 120 h 137"/>
                <a:gd name="T70" fmla="*/ 69 w 137"/>
                <a:gd name="T71" fmla="*/ 137 h 137"/>
                <a:gd name="T72" fmla="*/ 73 w 137"/>
                <a:gd name="T73" fmla="*/ 120 h 137"/>
                <a:gd name="T74" fmla="*/ 75 w 137"/>
                <a:gd name="T75" fmla="*/ 106 h 137"/>
                <a:gd name="T76" fmla="*/ 73 w 137"/>
                <a:gd name="T77" fmla="*/ 78 h 137"/>
                <a:gd name="T78" fmla="*/ 91 w 137"/>
                <a:gd name="T79" fmla="*/ 99 h 137"/>
                <a:gd name="T80" fmla="*/ 102 w 137"/>
                <a:gd name="T81" fmla="*/ 108 h 137"/>
                <a:gd name="T82" fmla="*/ 117 w 137"/>
                <a:gd name="T83" fmla="*/ 117 h 137"/>
                <a:gd name="T84" fmla="*/ 108 w 137"/>
                <a:gd name="T85" fmla="*/ 102 h 137"/>
                <a:gd name="T86" fmla="*/ 99 w 137"/>
                <a:gd name="T87" fmla="*/ 91 h 137"/>
                <a:gd name="T88" fmla="*/ 78 w 137"/>
                <a:gd name="T89" fmla="*/ 72 h 137"/>
                <a:gd name="T90" fmla="*/ 106 w 137"/>
                <a:gd name="T91" fmla="*/ 74 h 137"/>
                <a:gd name="T92" fmla="*/ 120 w 137"/>
                <a:gd name="T93" fmla="*/ 72 h 137"/>
                <a:gd name="T94" fmla="*/ 137 w 137"/>
                <a:gd name="T95" fmla="*/ 69 h 1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137" h="137">
                  <a:moveTo>
                    <a:pt x="128" y="63"/>
                  </a:moveTo>
                  <a:cubicBezTo>
                    <a:pt x="125" y="63"/>
                    <a:pt x="122" y="64"/>
                    <a:pt x="120" y="65"/>
                  </a:cubicBezTo>
                  <a:cubicBezTo>
                    <a:pt x="118" y="65"/>
                    <a:pt x="118" y="65"/>
                    <a:pt x="118" y="65"/>
                  </a:cubicBezTo>
                  <a:cubicBezTo>
                    <a:pt x="115" y="64"/>
                    <a:pt x="111" y="63"/>
                    <a:pt x="106" y="63"/>
                  </a:cubicBezTo>
                  <a:cubicBezTo>
                    <a:pt x="101" y="63"/>
                    <a:pt x="97" y="64"/>
                    <a:pt x="94" y="65"/>
                  </a:cubicBezTo>
                  <a:cubicBezTo>
                    <a:pt x="78" y="65"/>
                    <a:pt x="78" y="65"/>
                    <a:pt x="78" y="65"/>
                  </a:cubicBezTo>
                  <a:cubicBezTo>
                    <a:pt x="89" y="53"/>
                    <a:pt x="89" y="53"/>
                    <a:pt x="89" y="53"/>
                  </a:cubicBezTo>
                  <a:cubicBezTo>
                    <a:pt x="92" y="52"/>
                    <a:pt x="96" y="50"/>
                    <a:pt x="99" y="47"/>
                  </a:cubicBezTo>
                  <a:cubicBezTo>
                    <a:pt x="102" y="43"/>
                    <a:pt x="105" y="40"/>
                    <a:pt x="106" y="37"/>
                  </a:cubicBezTo>
                  <a:cubicBezTo>
                    <a:pt x="108" y="35"/>
                    <a:pt x="108" y="35"/>
                    <a:pt x="108" y="35"/>
                  </a:cubicBezTo>
                  <a:cubicBezTo>
                    <a:pt x="110" y="35"/>
                    <a:pt x="112" y="33"/>
                    <a:pt x="115" y="31"/>
                  </a:cubicBezTo>
                  <a:cubicBezTo>
                    <a:pt x="118" y="27"/>
                    <a:pt x="120" y="22"/>
                    <a:pt x="117" y="20"/>
                  </a:cubicBezTo>
                  <a:cubicBezTo>
                    <a:pt x="115" y="18"/>
                    <a:pt x="110" y="19"/>
                    <a:pt x="106" y="23"/>
                  </a:cubicBezTo>
                  <a:cubicBezTo>
                    <a:pt x="104" y="25"/>
                    <a:pt x="103" y="27"/>
                    <a:pt x="102" y="29"/>
                  </a:cubicBezTo>
                  <a:cubicBezTo>
                    <a:pt x="101" y="31"/>
                    <a:pt x="101" y="31"/>
                    <a:pt x="101" y="31"/>
                  </a:cubicBezTo>
                  <a:cubicBezTo>
                    <a:pt x="98" y="33"/>
                    <a:pt x="94" y="35"/>
                    <a:pt x="91" y="38"/>
                  </a:cubicBezTo>
                  <a:cubicBezTo>
                    <a:pt x="88" y="42"/>
                    <a:pt x="85" y="45"/>
                    <a:pt x="84" y="48"/>
                  </a:cubicBezTo>
                  <a:cubicBezTo>
                    <a:pt x="73" y="59"/>
                    <a:pt x="73" y="59"/>
                    <a:pt x="73" y="59"/>
                  </a:cubicBezTo>
                  <a:cubicBezTo>
                    <a:pt x="73" y="43"/>
                    <a:pt x="73" y="43"/>
                    <a:pt x="73" y="43"/>
                  </a:cubicBezTo>
                  <a:cubicBezTo>
                    <a:pt x="74" y="40"/>
                    <a:pt x="75" y="36"/>
                    <a:pt x="75" y="32"/>
                  </a:cubicBezTo>
                  <a:cubicBezTo>
                    <a:pt x="75" y="27"/>
                    <a:pt x="74" y="23"/>
                    <a:pt x="73" y="20"/>
                  </a:cubicBezTo>
                  <a:cubicBezTo>
                    <a:pt x="73" y="17"/>
                    <a:pt x="73" y="17"/>
                    <a:pt x="73" y="17"/>
                  </a:cubicBezTo>
                  <a:cubicBezTo>
                    <a:pt x="74" y="15"/>
                    <a:pt x="75" y="13"/>
                    <a:pt x="75" y="10"/>
                  </a:cubicBezTo>
                  <a:cubicBezTo>
                    <a:pt x="75" y="4"/>
                    <a:pt x="72" y="0"/>
                    <a:pt x="69" y="0"/>
                  </a:cubicBezTo>
                  <a:cubicBezTo>
                    <a:pt x="66" y="0"/>
                    <a:pt x="63" y="4"/>
                    <a:pt x="63" y="10"/>
                  </a:cubicBezTo>
                  <a:cubicBezTo>
                    <a:pt x="63" y="13"/>
                    <a:pt x="64" y="15"/>
                    <a:pt x="65" y="17"/>
                  </a:cubicBezTo>
                  <a:cubicBezTo>
                    <a:pt x="65" y="20"/>
                    <a:pt x="65" y="20"/>
                    <a:pt x="65" y="20"/>
                  </a:cubicBezTo>
                  <a:cubicBezTo>
                    <a:pt x="64" y="23"/>
                    <a:pt x="63" y="27"/>
                    <a:pt x="63" y="32"/>
                  </a:cubicBezTo>
                  <a:cubicBezTo>
                    <a:pt x="63" y="36"/>
                    <a:pt x="64" y="40"/>
                    <a:pt x="65" y="43"/>
                  </a:cubicBezTo>
                  <a:cubicBezTo>
                    <a:pt x="65" y="59"/>
                    <a:pt x="65" y="59"/>
                    <a:pt x="65" y="59"/>
                  </a:cubicBezTo>
                  <a:cubicBezTo>
                    <a:pt x="54" y="48"/>
                    <a:pt x="54" y="48"/>
                    <a:pt x="54" y="48"/>
                  </a:cubicBezTo>
                  <a:cubicBezTo>
                    <a:pt x="52" y="45"/>
                    <a:pt x="50" y="42"/>
                    <a:pt x="47" y="38"/>
                  </a:cubicBezTo>
                  <a:cubicBezTo>
                    <a:pt x="43" y="35"/>
                    <a:pt x="40" y="33"/>
                    <a:pt x="37" y="31"/>
                  </a:cubicBezTo>
                  <a:cubicBezTo>
                    <a:pt x="35" y="29"/>
                    <a:pt x="35" y="29"/>
                    <a:pt x="35" y="29"/>
                  </a:cubicBezTo>
                  <a:cubicBezTo>
                    <a:pt x="35" y="27"/>
                    <a:pt x="33" y="25"/>
                    <a:pt x="31" y="23"/>
                  </a:cubicBezTo>
                  <a:cubicBezTo>
                    <a:pt x="28" y="19"/>
                    <a:pt x="23" y="18"/>
                    <a:pt x="20" y="20"/>
                  </a:cubicBezTo>
                  <a:cubicBezTo>
                    <a:pt x="18" y="22"/>
                    <a:pt x="19" y="27"/>
                    <a:pt x="23" y="31"/>
                  </a:cubicBezTo>
                  <a:cubicBezTo>
                    <a:pt x="25" y="33"/>
                    <a:pt x="28" y="35"/>
                    <a:pt x="30" y="35"/>
                  </a:cubicBezTo>
                  <a:cubicBezTo>
                    <a:pt x="32" y="37"/>
                    <a:pt x="32" y="37"/>
                    <a:pt x="32" y="37"/>
                  </a:cubicBezTo>
                  <a:cubicBezTo>
                    <a:pt x="33" y="40"/>
                    <a:pt x="35" y="43"/>
                    <a:pt x="38" y="47"/>
                  </a:cubicBezTo>
                  <a:cubicBezTo>
                    <a:pt x="42" y="50"/>
                    <a:pt x="45" y="52"/>
                    <a:pt x="48" y="53"/>
                  </a:cubicBezTo>
                  <a:cubicBezTo>
                    <a:pt x="59" y="65"/>
                    <a:pt x="59" y="65"/>
                    <a:pt x="59" y="65"/>
                  </a:cubicBezTo>
                  <a:cubicBezTo>
                    <a:pt x="43" y="65"/>
                    <a:pt x="43" y="65"/>
                    <a:pt x="43" y="65"/>
                  </a:cubicBezTo>
                  <a:cubicBezTo>
                    <a:pt x="41" y="64"/>
                    <a:pt x="36" y="63"/>
                    <a:pt x="32" y="63"/>
                  </a:cubicBezTo>
                  <a:cubicBezTo>
                    <a:pt x="27" y="63"/>
                    <a:pt x="23" y="64"/>
                    <a:pt x="20" y="65"/>
                  </a:cubicBezTo>
                  <a:cubicBezTo>
                    <a:pt x="17" y="65"/>
                    <a:pt x="17" y="65"/>
                    <a:pt x="17" y="65"/>
                  </a:cubicBezTo>
                  <a:cubicBezTo>
                    <a:pt x="16" y="64"/>
                    <a:pt x="13" y="63"/>
                    <a:pt x="10" y="63"/>
                  </a:cubicBezTo>
                  <a:cubicBezTo>
                    <a:pt x="5" y="63"/>
                    <a:pt x="0" y="65"/>
                    <a:pt x="0" y="69"/>
                  </a:cubicBezTo>
                  <a:cubicBezTo>
                    <a:pt x="0" y="72"/>
                    <a:pt x="5" y="74"/>
                    <a:pt x="10" y="74"/>
                  </a:cubicBezTo>
                  <a:cubicBezTo>
                    <a:pt x="13" y="74"/>
                    <a:pt x="16" y="74"/>
                    <a:pt x="17" y="72"/>
                  </a:cubicBezTo>
                  <a:cubicBezTo>
                    <a:pt x="20" y="72"/>
                    <a:pt x="20" y="72"/>
                    <a:pt x="20" y="72"/>
                  </a:cubicBezTo>
                  <a:cubicBezTo>
                    <a:pt x="23" y="74"/>
                    <a:pt x="27" y="74"/>
                    <a:pt x="32" y="74"/>
                  </a:cubicBezTo>
                  <a:cubicBezTo>
                    <a:pt x="36" y="74"/>
                    <a:pt x="41" y="74"/>
                    <a:pt x="43" y="72"/>
                  </a:cubicBezTo>
                  <a:cubicBezTo>
                    <a:pt x="59" y="72"/>
                    <a:pt x="59" y="72"/>
                    <a:pt x="59" y="72"/>
                  </a:cubicBezTo>
                  <a:cubicBezTo>
                    <a:pt x="48" y="84"/>
                    <a:pt x="48" y="84"/>
                    <a:pt x="48" y="84"/>
                  </a:cubicBezTo>
                  <a:cubicBezTo>
                    <a:pt x="45" y="85"/>
                    <a:pt x="42" y="87"/>
                    <a:pt x="38" y="91"/>
                  </a:cubicBezTo>
                  <a:cubicBezTo>
                    <a:pt x="35" y="94"/>
                    <a:pt x="33" y="97"/>
                    <a:pt x="32" y="100"/>
                  </a:cubicBezTo>
                  <a:cubicBezTo>
                    <a:pt x="30" y="102"/>
                    <a:pt x="30" y="102"/>
                    <a:pt x="30" y="102"/>
                  </a:cubicBezTo>
                  <a:cubicBezTo>
                    <a:pt x="28" y="103"/>
                    <a:pt x="25" y="104"/>
                    <a:pt x="23" y="106"/>
                  </a:cubicBezTo>
                  <a:cubicBezTo>
                    <a:pt x="19" y="110"/>
                    <a:pt x="18" y="115"/>
                    <a:pt x="20" y="117"/>
                  </a:cubicBezTo>
                  <a:cubicBezTo>
                    <a:pt x="23" y="119"/>
                    <a:pt x="28" y="118"/>
                    <a:pt x="31" y="114"/>
                  </a:cubicBezTo>
                  <a:cubicBezTo>
                    <a:pt x="33" y="112"/>
                    <a:pt x="35" y="110"/>
                    <a:pt x="35" y="108"/>
                  </a:cubicBezTo>
                  <a:cubicBezTo>
                    <a:pt x="37" y="106"/>
                    <a:pt x="37" y="106"/>
                    <a:pt x="37" y="106"/>
                  </a:cubicBezTo>
                  <a:cubicBezTo>
                    <a:pt x="40" y="105"/>
                    <a:pt x="43" y="102"/>
                    <a:pt x="47" y="99"/>
                  </a:cubicBezTo>
                  <a:cubicBezTo>
                    <a:pt x="50" y="96"/>
                    <a:pt x="52" y="92"/>
                    <a:pt x="54" y="89"/>
                  </a:cubicBezTo>
                  <a:cubicBezTo>
                    <a:pt x="65" y="78"/>
                    <a:pt x="65" y="78"/>
                    <a:pt x="65" y="78"/>
                  </a:cubicBezTo>
                  <a:cubicBezTo>
                    <a:pt x="65" y="94"/>
                    <a:pt x="65" y="94"/>
                    <a:pt x="65" y="94"/>
                  </a:cubicBezTo>
                  <a:cubicBezTo>
                    <a:pt x="64" y="97"/>
                    <a:pt x="63" y="101"/>
                    <a:pt x="63" y="106"/>
                  </a:cubicBezTo>
                  <a:cubicBezTo>
                    <a:pt x="63" y="110"/>
                    <a:pt x="64" y="115"/>
                    <a:pt x="65" y="117"/>
                  </a:cubicBezTo>
                  <a:cubicBezTo>
                    <a:pt x="65" y="120"/>
                    <a:pt x="65" y="120"/>
                    <a:pt x="65" y="120"/>
                  </a:cubicBezTo>
                  <a:cubicBezTo>
                    <a:pt x="64" y="122"/>
                    <a:pt x="63" y="124"/>
                    <a:pt x="63" y="127"/>
                  </a:cubicBezTo>
                  <a:cubicBezTo>
                    <a:pt x="63" y="133"/>
                    <a:pt x="66" y="137"/>
                    <a:pt x="69" y="137"/>
                  </a:cubicBezTo>
                  <a:cubicBezTo>
                    <a:pt x="72" y="137"/>
                    <a:pt x="75" y="133"/>
                    <a:pt x="75" y="127"/>
                  </a:cubicBezTo>
                  <a:cubicBezTo>
                    <a:pt x="75" y="124"/>
                    <a:pt x="74" y="122"/>
                    <a:pt x="73" y="120"/>
                  </a:cubicBezTo>
                  <a:cubicBezTo>
                    <a:pt x="73" y="117"/>
                    <a:pt x="73" y="117"/>
                    <a:pt x="73" y="117"/>
                  </a:cubicBezTo>
                  <a:cubicBezTo>
                    <a:pt x="74" y="115"/>
                    <a:pt x="75" y="110"/>
                    <a:pt x="75" y="106"/>
                  </a:cubicBezTo>
                  <a:cubicBezTo>
                    <a:pt x="75" y="101"/>
                    <a:pt x="74" y="97"/>
                    <a:pt x="73" y="94"/>
                  </a:cubicBezTo>
                  <a:cubicBezTo>
                    <a:pt x="73" y="78"/>
                    <a:pt x="73" y="78"/>
                    <a:pt x="73" y="78"/>
                  </a:cubicBezTo>
                  <a:cubicBezTo>
                    <a:pt x="84" y="89"/>
                    <a:pt x="84" y="89"/>
                    <a:pt x="84" y="89"/>
                  </a:cubicBezTo>
                  <a:cubicBezTo>
                    <a:pt x="85" y="92"/>
                    <a:pt x="88" y="96"/>
                    <a:pt x="91" y="99"/>
                  </a:cubicBezTo>
                  <a:cubicBezTo>
                    <a:pt x="94" y="102"/>
                    <a:pt x="98" y="105"/>
                    <a:pt x="101" y="106"/>
                  </a:cubicBezTo>
                  <a:cubicBezTo>
                    <a:pt x="102" y="108"/>
                    <a:pt x="102" y="108"/>
                    <a:pt x="102" y="108"/>
                  </a:cubicBezTo>
                  <a:cubicBezTo>
                    <a:pt x="103" y="110"/>
                    <a:pt x="104" y="112"/>
                    <a:pt x="106" y="114"/>
                  </a:cubicBezTo>
                  <a:cubicBezTo>
                    <a:pt x="110" y="118"/>
                    <a:pt x="115" y="119"/>
                    <a:pt x="117" y="117"/>
                  </a:cubicBezTo>
                  <a:cubicBezTo>
                    <a:pt x="120" y="115"/>
                    <a:pt x="118" y="110"/>
                    <a:pt x="115" y="106"/>
                  </a:cubicBezTo>
                  <a:cubicBezTo>
                    <a:pt x="112" y="104"/>
                    <a:pt x="110" y="103"/>
                    <a:pt x="108" y="102"/>
                  </a:cubicBezTo>
                  <a:cubicBezTo>
                    <a:pt x="106" y="100"/>
                    <a:pt x="106" y="100"/>
                    <a:pt x="106" y="100"/>
                  </a:cubicBezTo>
                  <a:cubicBezTo>
                    <a:pt x="105" y="97"/>
                    <a:pt x="102" y="94"/>
                    <a:pt x="99" y="91"/>
                  </a:cubicBezTo>
                  <a:cubicBezTo>
                    <a:pt x="96" y="87"/>
                    <a:pt x="92" y="85"/>
                    <a:pt x="89" y="84"/>
                  </a:cubicBezTo>
                  <a:cubicBezTo>
                    <a:pt x="78" y="72"/>
                    <a:pt x="78" y="72"/>
                    <a:pt x="78" y="72"/>
                  </a:cubicBezTo>
                  <a:cubicBezTo>
                    <a:pt x="94" y="72"/>
                    <a:pt x="94" y="72"/>
                    <a:pt x="94" y="72"/>
                  </a:cubicBezTo>
                  <a:cubicBezTo>
                    <a:pt x="97" y="74"/>
                    <a:pt x="101" y="74"/>
                    <a:pt x="106" y="74"/>
                  </a:cubicBezTo>
                  <a:cubicBezTo>
                    <a:pt x="111" y="74"/>
                    <a:pt x="115" y="74"/>
                    <a:pt x="118" y="72"/>
                  </a:cubicBezTo>
                  <a:cubicBezTo>
                    <a:pt x="120" y="72"/>
                    <a:pt x="120" y="72"/>
                    <a:pt x="120" y="72"/>
                  </a:cubicBezTo>
                  <a:cubicBezTo>
                    <a:pt x="122" y="74"/>
                    <a:pt x="125" y="74"/>
                    <a:pt x="128" y="74"/>
                  </a:cubicBezTo>
                  <a:cubicBezTo>
                    <a:pt x="133" y="74"/>
                    <a:pt x="137" y="72"/>
                    <a:pt x="137" y="69"/>
                  </a:cubicBezTo>
                  <a:cubicBezTo>
                    <a:pt x="137" y="65"/>
                    <a:pt x="133" y="63"/>
                    <a:pt x="128" y="6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56" name="PA-椭圆 2380"/>
            <p:cNvSpPr>
              <a:spLocks noChangeArrowheads="1"/>
            </p:cNvSpPr>
            <p:nvPr/>
          </p:nvSpPr>
          <p:spPr bwMode="auto">
            <a:xfrm>
              <a:off x="6176864" y="4002037"/>
              <a:ext cx="50800" cy="50800"/>
            </a:xfrm>
            <a:prstGeom prst="ellipse">
              <a:avLst/>
            </a:prstGeom>
            <a:grpFill/>
            <a:ln>
              <a:noFill/>
            </a:ln>
          </p:spPr>
          <p:txBody>
            <a:bodyPr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57" name="PA-任意多边形 2381"/>
            <p:cNvSpPr>
              <a:spLocks noEditPoints="1"/>
            </p:cNvSpPr>
            <p:nvPr/>
          </p:nvSpPr>
          <p:spPr bwMode="auto">
            <a:xfrm>
              <a:off x="6124477" y="3949649"/>
              <a:ext cx="153988" cy="153988"/>
            </a:xfrm>
            <a:custGeom>
              <a:avLst/>
              <a:gdLst>
                <a:gd name="T0" fmla="*/ 45 w 89"/>
                <a:gd name="T1" fmla="*/ 0 h 89"/>
                <a:gd name="T2" fmla="*/ 0 w 89"/>
                <a:gd name="T3" fmla="*/ 45 h 89"/>
                <a:gd name="T4" fmla="*/ 45 w 89"/>
                <a:gd name="T5" fmla="*/ 89 h 89"/>
                <a:gd name="T6" fmla="*/ 89 w 89"/>
                <a:gd name="T7" fmla="*/ 45 h 89"/>
                <a:gd name="T8" fmla="*/ 45 w 89"/>
                <a:gd name="T9" fmla="*/ 0 h 89"/>
                <a:gd name="T10" fmla="*/ 45 w 89"/>
                <a:gd name="T11" fmla="*/ 76 h 89"/>
                <a:gd name="T12" fmla="*/ 13 w 89"/>
                <a:gd name="T13" fmla="*/ 45 h 89"/>
                <a:gd name="T14" fmla="*/ 45 w 89"/>
                <a:gd name="T15" fmla="*/ 13 h 89"/>
                <a:gd name="T16" fmla="*/ 77 w 89"/>
                <a:gd name="T17" fmla="*/ 45 h 89"/>
                <a:gd name="T18" fmla="*/ 45 w 89"/>
                <a:gd name="T19" fmla="*/ 76 h 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89" h="89">
                  <a:moveTo>
                    <a:pt x="45" y="0"/>
                  </a:moveTo>
                  <a:cubicBezTo>
                    <a:pt x="20" y="0"/>
                    <a:pt x="0" y="20"/>
                    <a:pt x="0" y="45"/>
                  </a:cubicBezTo>
                  <a:cubicBezTo>
                    <a:pt x="0" y="69"/>
                    <a:pt x="20" y="89"/>
                    <a:pt x="45" y="89"/>
                  </a:cubicBezTo>
                  <a:cubicBezTo>
                    <a:pt x="69" y="89"/>
                    <a:pt x="89" y="69"/>
                    <a:pt x="89" y="45"/>
                  </a:cubicBezTo>
                  <a:cubicBezTo>
                    <a:pt x="89" y="20"/>
                    <a:pt x="69" y="0"/>
                    <a:pt x="45" y="0"/>
                  </a:cubicBezTo>
                  <a:close/>
                  <a:moveTo>
                    <a:pt x="45" y="76"/>
                  </a:moveTo>
                  <a:cubicBezTo>
                    <a:pt x="27" y="76"/>
                    <a:pt x="13" y="62"/>
                    <a:pt x="13" y="45"/>
                  </a:cubicBezTo>
                  <a:cubicBezTo>
                    <a:pt x="13" y="27"/>
                    <a:pt x="27" y="13"/>
                    <a:pt x="45" y="13"/>
                  </a:cubicBezTo>
                  <a:cubicBezTo>
                    <a:pt x="62" y="13"/>
                    <a:pt x="77" y="27"/>
                    <a:pt x="77" y="45"/>
                  </a:cubicBezTo>
                  <a:cubicBezTo>
                    <a:pt x="77" y="62"/>
                    <a:pt x="62" y="76"/>
                    <a:pt x="45" y="7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</p:grpSp>
      <p:sp>
        <p:nvSpPr>
          <p:cNvPr id="2" name="矩形 1"/>
          <p:cNvSpPr/>
          <p:nvPr>
            <p:custDataLst>
              <p:tags r:id="rId2"/>
            </p:custDataLst>
          </p:nvPr>
        </p:nvSpPr>
        <p:spPr>
          <a:xfrm>
            <a:off x="2039303" y="123666"/>
            <a:ext cx="944880" cy="437515"/>
          </a:xfrm>
          <a:prstGeom prst="rect">
            <a:avLst/>
          </a:prstGeom>
          <a:noFill/>
        </p:spPr>
        <p:txBody>
          <a:bodyPr wrap="none">
            <a:spAutoFit/>
          </a:bodyPr>
          <a:p>
            <a:pPr>
              <a:lnSpc>
                <a:spcPct val="150000"/>
              </a:lnSpc>
            </a:pPr>
            <a:r>
              <a:rPr lang="zh-CN" altLang="en-US" sz="15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90204" pitchFamily="34" charset="0"/>
                <a:ea typeface="汉仪粗简黑简" panose="00020600040101010101" charset="-122"/>
              </a:rPr>
              <a:t>推广策略</a:t>
            </a:r>
            <a:endParaRPr lang="zh-CN" altLang="en-US" sz="150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90204" pitchFamily="34" charset="0"/>
              <a:ea typeface="汉仪粗简黑简" panose="00020600040101010101" charset="-122"/>
            </a:endParaRPr>
          </a:p>
        </p:txBody>
      </p:sp>
    </p:spTree>
  </p:cSld>
  <p:clrMapOvr>
    <a:masterClrMapping/>
  </p:clrMapOvr>
  <p:transition/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3" name="文本框 2"/>
          <p:cNvSpPr txBox="1"/>
          <p:nvPr/>
        </p:nvSpPr>
        <p:spPr>
          <a:xfrm>
            <a:off x="469265" y="1517968"/>
            <a:ext cx="6015038" cy="553085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pPr marL="285750" indent="-285750">
              <a:lnSpc>
                <a:spcPct val="150000"/>
              </a:lnSpc>
            </a:pPr>
            <a:r>
              <a:rPr lang="zh-CN" altLang="en-US" sz="2000" b="1">
                <a:solidFill>
                  <a:srgbClr val="FF8200"/>
                </a:solidFill>
                <a:latin typeface="Arial" panose="020B0604020202090204" pitchFamily="34" charset="0"/>
                <a:ea typeface="汉仪粗简黑简" panose="00020600040101010101" charset="-122"/>
                <a:sym typeface="+mn-ea"/>
              </a:rPr>
              <a:t>明确品类补充战略，实施</a:t>
            </a:r>
            <a:r>
              <a:rPr lang="en-US" altLang="zh-CN" sz="2000" b="1">
                <a:solidFill>
                  <a:srgbClr val="FF8200"/>
                </a:solidFill>
                <a:latin typeface="Arial" panose="020B0604020202090204" pitchFamily="34" charset="0"/>
                <a:ea typeface="汉仪粗简黑简" panose="00020600040101010101" charset="-122"/>
                <a:sym typeface="+mn-ea"/>
              </a:rPr>
              <a:t>1+3</a:t>
            </a:r>
            <a:r>
              <a:rPr lang="zh-CN" altLang="en-US" sz="2000" b="1">
                <a:solidFill>
                  <a:srgbClr val="FF8200"/>
                </a:solidFill>
                <a:latin typeface="Arial" panose="020B0604020202090204" pitchFamily="34" charset="0"/>
                <a:ea typeface="汉仪粗简黑简" panose="00020600040101010101" charset="-122"/>
                <a:sym typeface="+mn-ea"/>
              </a:rPr>
              <a:t>推广策略</a:t>
            </a:r>
            <a:endParaRPr lang="zh-CN" altLang="en-US" sz="2000" b="1">
              <a:solidFill>
                <a:srgbClr val="FF8200"/>
              </a:solidFill>
              <a:latin typeface="Arial" panose="020B0604020202090204" pitchFamily="34" charset="0"/>
              <a:ea typeface="汉仪粗简黑简" panose="00020600040101010101" charset="-122"/>
              <a:sym typeface="+mn-ea"/>
            </a:endParaRPr>
          </a:p>
        </p:txBody>
      </p:sp>
      <p:sp>
        <p:nvSpPr>
          <p:cNvPr id="14" name="文本框 2"/>
          <p:cNvSpPr txBox="1"/>
          <p:nvPr/>
        </p:nvSpPr>
        <p:spPr>
          <a:xfrm>
            <a:off x="540385" y="2291080"/>
            <a:ext cx="2160588" cy="50673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L="285750" marR="0" indent="-285750" defTabSz="914400">
              <a:lnSpc>
                <a:spcPct val="150000"/>
              </a:lnSpc>
              <a:buClrTx/>
              <a:buSzTx/>
              <a:buFontTx/>
              <a:defRPr/>
            </a:pPr>
            <a:r>
              <a:rPr kumimoji="0" lang="zh-CN" altLang="en-US" sz="1800" b="1" kern="1200" cap="none" spc="200" normalizeH="0" baseline="0" noProof="0">
                <a:solidFill>
                  <a:srgbClr val="FF8200"/>
                </a:solidFill>
                <a:latin typeface="Arial" panose="020B0604020202090204" pitchFamily="34" charset="0"/>
                <a:ea typeface="汉仪粗简黑简" panose="00020600040101010101" charset="-122"/>
                <a:cs typeface="微软雅黑" panose="020B0503020204020204" pitchFamily="34" charset="-122"/>
                <a:sym typeface="+mn-ea"/>
              </a:rPr>
              <a:t>打造</a:t>
            </a:r>
            <a:r>
              <a:rPr kumimoji="0" lang="en-US" altLang="zh-CN" sz="1800" b="1" kern="1200" cap="none" spc="200" normalizeH="0" baseline="0" noProof="0">
                <a:solidFill>
                  <a:srgbClr val="FF8200"/>
                </a:solidFill>
                <a:latin typeface="Arial" panose="020B0604020202090204" pitchFamily="34" charset="0"/>
                <a:ea typeface="汉仪粗简黑简" panose="00020600040101010101" charset="-122"/>
                <a:cs typeface="微软雅黑" panose="020B0503020204020204" pitchFamily="34" charset="-122"/>
                <a:sym typeface="+mn-ea"/>
              </a:rPr>
              <a:t>1</a:t>
            </a:r>
            <a:r>
              <a:rPr kumimoji="0" lang="zh-CN" altLang="en-US" sz="1800" b="1" kern="1200" cap="none" spc="200" normalizeH="0" baseline="0" noProof="0">
                <a:solidFill>
                  <a:srgbClr val="FF8200"/>
                </a:solidFill>
                <a:latin typeface="Arial" panose="020B0604020202090204" pitchFamily="34" charset="0"/>
                <a:ea typeface="汉仪粗简黑简" panose="00020600040101010101" charset="-122"/>
                <a:cs typeface="微软雅黑" panose="020B0503020204020204" pitchFamily="34" charset="-122"/>
                <a:sym typeface="+mn-ea"/>
              </a:rPr>
              <a:t>个样板市场</a:t>
            </a:r>
            <a:endParaRPr kumimoji="0" lang="zh-CN" altLang="en-US" sz="1800" b="1" kern="1200" cap="none" spc="200" normalizeH="0" baseline="0" noProof="0">
              <a:solidFill>
                <a:srgbClr val="FF8200"/>
              </a:solidFill>
              <a:latin typeface="Arial" panose="020B0604020202090204" pitchFamily="34" charset="0"/>
              <a:ea typeface="汉仪粗简黑简" panose="00020600040101010101" charset="-122"/>
              <a:cs typeface="微软雅黑" panose="020B0503020204020204" pitchFamily="34" charset="-122"/>
              <a:sym typeface="+mn-ea"/>
            </a:endParaRPr>
          </a:p>
        </p:txBody>
      </p:sp>
      <p:sp>
        <p:nvSpPr>
          <p:cNvPr id="49155" name="文本框 18"/>
          <p:cNvSpPr txBox="1"/>
          <p:nvPr/>
        </p:nvSpPr>
        <p:spPr>
          <a:xfrm>
            <a:off x="468948" y="2724468"/>
            <a:ext cx="2303462" cy="645160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pPr>
              <a:lnSpc>
                <a:spcPct val="150000"/>
              </a:lnSpc>
              <a:buSzTx/>
            </a:pPr>
            <a:r>
              <a:rPr lang="zh-CN" altLang="en-US" sz="120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90204" pitchFamily="34" charset="0"/>
                <a:ea typeface="汉仪粗简黑简" panose="00020600040101010101" charset="-122"/>
              </a:rPr>
              <a:t>个人建议以</a:t>
            </a:r>
            <a:r>
              <a:rPr lang="zh-CN" altLang="en-US" sz="120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90204" pitchFamily="34" charset="0"/>
                <a:ea typeface="汉仪粗简黑简" panose="00020600040101010101" charset="-122"/>
              </a:rPr>
              <a:t>杭州为三迪的第一个样板市场</a:t>
            </a:r>
            <a:endParaRPr lang="zh-CN" altLang="en-US" sz="1200">
              <a:solidFill>
                <a:schemeClr val="tx1">
                  <a:lumMod val="75000"/>
                  <a:lumOff val="25000"/>
                </a:schemeClr>
              </a:solidFill>
              <a:latin typeface="Arial" panose="020B0604020202090204" pitchFamily="34" charset="0"/>
              <a:ea typeface="汉仪粗简黑简" panose="00020600040101010101" charset="-122"/>
            </a:endParaRPr>
          </a:p>
        </p:txBody>
      </p:sp>
      <p:sp>
        <p:nvSpPr>
          <p:cNvPr id="19" name="文本框 2"/>
          <p:cNvSpPr txBox="1"/>
          <p:nvPr/>
        </p:nvSpPr>
        <p:spPr>
          <a:xfrm>
            <a:off x="3420110" y="2267268"/>
            <a:ext cx="2160588" cy="50673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L="285750" marR="0" indent="-285750" defTabSz="914400">
              <a:lnSpc>
                <a:spcPct val="150000"/>
              </a:lnSpc>
              <a:buClrTx/>
              <a:buSzTx/>
              <a:buFontTx/>
              <a:defRPr/>
            </a:pPr>
            <a:r>
              <a:rPr kumimoji="0" lang="en-US" altLang="zh-CN" sz="1800" b="1" kern="1200" cap="none" spc="0" normalizeH="0" baseline="0" noProof="0">
                <a:solidFill>
                  <a:srgbClr val="FF8200"/>
                </a:solidFill>
                <a:latin typeface="Arial" panose="020B0604020202090204" pitchFamily="34" charset="0"/>
                <a:ea typeface="汉仪粗简黑简" panose="00020600040101010101" charset="-122"/>
                <a:cs typeface="+mn-cs"/>
                <a:sym typeface="+mn-ea"/>
              </a:rPr>
              <a:t>3</a:t>
            </a:r>
            <a:r>
              <a:rPr kumimoji="0" lang="zh-CN" altLang="en-US" sz="1800" b="1" kern="1200" cap="none" spc="0" normalizeH="0" baseline="0" noProof="0">
                <a:solidFill>
                  <a:srgbClr val="FF8200"/>
                </a:solidFill>
                <a:latin typeface="Arial" panose="020B0604020202090204" pitchFamily="34" charset="0"/>
                <a:ea typeface="汉仪粗简黑简" panose="00020600040101010101" charset="-122"/>
                <a:cs typeface="+mn-cs"/>
                <a:sym typeface="+mn-ea"/>
              </a:rPr>
              <a:t>层招商拓展模式</a:t>
            </a:r>
            <a:endParaRPr kumimoji="0" lang="zh-CN" altLang="en-US" sz="1800" b="1" kern="1200" cap="none" spc="0" normalizeH="0" baseline="0" noProof="0">
              <a:solidFill>
                <a:srgbClr val="FF8200"/>
              </a:solidFill>
              <a:latin typeface="Arial" panose="020B0604020202090204" pitchFamily="34" charset="0"/>
              <a:ea typeface="汉仪粗简黑简" panose="00020600040101010101" charset="-122"/>
              <a:cs typeface="+mn-cs"/>
              <a:sym typeface="+mn-ea"/>
            </a:endParaRPr>
          </a:p>
        </p:txBody>
      </p:sp>
      <p:sp>
        <p:nvSpPr>
          <p:cNvPr id="49157" name="文本框 18"/>
          <p:cNvSpPr txBox="1"/>
          <p:nvPr/>
        </p:nvSpPr>
        <p:spPr>
          <a:xfrm>
            <a:off x="3420110" y="2724468"/>
            <a:ext cx="1944688" cy="1014730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pPr>
              <a:lnSpc>
                <a:spcPct val="150000"/>
              </a:lnSpc>
              <a:buClrTx/>
              <a:buSzTx/>
              <a:buFont typeface="Wingdings" panose="05000000000000000000" pitchFamily="2" charset="2"/>
              <a:buChar char="l"/>
            </a:pPr>
            <a:r>
              <a:rPr lang="zh-CN" altLang="en-US" sz="100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90204" pitchFamily="34" charset="0"/>
                <a:ea typeface="汉仪粗简黑简" panose="00020600040101010101" charset="-122"/>
              </a:rPr>
              <a:t>以尚未推出净水器的厨电、厨卫品牌为目标</a:t>
            </a:r>
            <a:endParaRPr lang="en-US" altLang="zh-CN" sz="1000">
              <a:solidFill>
                <a:schemeClr val="tx1">
                  <a:lumMod val="75000"/>
                  <a:lumOff val="25000"/>
                </a:schemeClr>
              </a:solidFill>
              <a:latin typeface="Arial" panose="020B0604020202090204" pitchFamily="34" charset="0"/>
              <a:ea typeface="汉仪粗简黑简" panose="00020600040101010101" charset="-122"/>
            </a:endParaRPr>
          </a:p>
          <a:p>
            <a:pPr>
              <a:lnSpc>
                <a:spcPct val="150000"/>
              </a:lnSpc>
              <a:buClrTx/>
              <a:buSzTx/>
              <a:buFont typeface="Wingdings" panose="05000000000000000000" pitchFamily="2" charset="2"/>
              <a:buChar char="l"/>
            </a:pPr>
            <a:r>
              <a:rPr lang="zh-CN" altLang="en-US" sz="100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90204" pitchFamily="34" charset="0"/>
                <a:ea typeface="汉仪粗简黑简" panose="00020600040101010101" charset="-122"/>
              </a:rPr>
              <a:t>以人员推广为主，分三个层级洽谈</a:t>
            </a:r>
            <a:endParaRPr lang="zh-CN" altLang="en-US" sz="1000">
              <a:solidFill>
                <a:schemeClr val="tx1">
                  <a:lumMod val="75000"/>
                  <a:lumOff val="25000"/>
                </a:schemeClr>
              </a:solidFill>
              <a:latin typeface="Arial" panose="020B0604020202090204" pitchFamily="34" charset="0"/>
              <a:ea typeface="汉仪粗简黑简" panose="00020600040101010101" charset="-122"/>
            </a:endParaRPr>
          </a:p>
        </p:txBody>
      </p:sp>
      <p:sp>
        <p:nvSpPr>
          <p:cNvPr id="12" name="文本框 2"/>
          <p:cNvSpPr txBox="1"/>
          <p:nvPr/>
        </p:nvSpPr>
        <p:spPr>
          <a:xfrm>
            <a:off x="5941060" y="2626043"/>
            <a:ext cx="2503488" cy="3683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L="285750" marR="0" indent="-285750" defTabSz="914400">
              <a:buClrTx/>
              <a:buSzTx/>
              <a:buFontTx/>
              <a:defRPr/>
            </a:pPr>
            <a:r>
              <a:rPr kumimoji="0" lang="zh-CN" altLang="en-US" sz="1200" b="1" kern="1200" cap="none" spc="200" normalizeH="0" baseline="0" noProof="0">
                <a:solidFill>
                  <a:srgbClr val="FF8200"/>
                </a:solidFill>
                <a:latin typeface="Arial" panose="020B0604020202090204" pitchFamily="34" charset="0"/>
                <a:ea typeface="汉仪粗简黑简" panose="00020600040101010101" charset="-122"/>
                <a:cs typeface="微软雅黑" panose="020B0503020204020204" pitchFamily="34" charset="-122"/>
                <a:sym typeface="+mn-ea"/>
              </a:rPr>
              <a:t>第二层：</a:t>
            </a:r>
            <a:r>
              <a:rPr kumimoji="0" lang="zh-CN" altLang="en-US" sz="1800" b="1" kern="1200" cap="none" spc="200" normalizeH="0" baseline="0" noProof="0">
                <a:solidFill>
                  <a:srgbClr val="FF8200"/>
                </a:solidFill>
                <a:latin typeface="Arial" panose="020B0604020202090204" pitchFamily="34" charset="0"/>
                <a:ea typeface="汉仪粗简黑简" panose="00020600040101010101" charset="-122"/>
                <a:cs typeface="微软雅黑" panose="020B0503020204020204" pitchFamily="34" charset="-122"/>
                <a:sym typeface="+mn-ea"/>
              </a:rPr>
              <a:t>找总代合作</a:t>
            </a:r>
            <a:endParaRPr kumimoji="0" lang="zh-CN" altLang="en-US" sz="1800" b="1" kern="1200" cap="none" spc="200" normalizeH="0" baseline="0" noProof="0">
              <a:solidFill>
                <a:srgbClr val="FF8200"/>
              </a:solidFill>
              <a:latin typeface="Arial" panose="020B0604020202090204" pitchFamily="34" charset="0"/>
              <a:ea typeface="汉仪粗简黑简" panose="00020600040101010101" charset="-122"/>
              <a:cs typeface="微软雅黑" panose="020B0503020204020204" pitchFamily="34" charset="-122"/>
              <a:sym typeface="+mn-ea"/>
            </a:endParaRPr>
          </a:p>
        </p:txBody>
      </p:sp>
      <p:sp>
        <p:nvSpPr>
          <p:cNvPr id="13" name="文本框 2"/>
          <p:cNvSpPr txBox="1"/>
          <p:nvPr/>
        </p:nvSpPr>
        <p:spPr>
          <a:xfrm>
            <a:off x="5941060" y="3851593"/>
            <a:ext cx="2379663" cy="3683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L="285750" marR="0" indent="-285750" defTabSz="914400">
              <a:buClrTx/>
              <a:buSzTx/>
              <a:buFontTx/>
              <a:defRPr/>
            </a:pPr>
            <a:r>
              <a:rPr kumimoji="0" lang="zh-CN" altLang="en-US" sz="1200" b="1" kern="1200" cap="none" spc="200" normalizeH="0" baseline="0" noProof="0">
                <a:solidFill>
                  <a:srgbClr val="FF8200"/>
                </a:solidFill>
                <a:latin typeface="Arial" panose="020B0604020202090204" pitchFamily="34" charset="0"/>
                <a:ea typeface="汉仪粗简黑简" panose="00020600040101010101" charset="-122"/>
                <a:cs typeface="微软雅黑" panose="020B0503020204020204" pitchFamily="34" charset="-122"/>
                <a:sym typeface="+mn-ea"/>
              </a:rPr>
              <a:t>第三层：</a:t>
            </a:r>
            <a:r>
              <a:rPr kumimoji="0" lang="zh-CN" altLang="en-US" sz="1800" b="1" kern="1200" cap="none" spc="200" normalizeH="0" baseline="0" noProof="0">
                <a:solidFill>
                  <a:srgbClr val="FF8200"/>
                </a:solidFill>
                <a:latin typeface="Arial" panose="020B0604020202090204" pitchFamily="34" charset="0"/>
                <a:ea typeface="汉仪粗简黑简" panose="00020600040101010101" charset="-122"/>
                <a:cs typeface="微软雅黑" panose="020B0503020204020204" pitchFamily="34" charset="-122"/>
                <a:sym typeface="+mn-ea"/>
              </a:rPr>
              <a:t>找分销铺货</a:t>
            </a:r>
            <a:endParaRPr kumimoji="0" lang="zh-CN" altLang="en-US" sz="1800" b="1" kern="1200" cap="none" spc="200" normalizeH="0" baseline="0" noProof="0">
              <a:solidFill>
                <a:srgbClr val="FF8200"/>
              </a:solidFill>
              <a:latin typeface="Arial" panose="020B0604020202090204" pitchFamily="34" charset="0"/>
              <a:ea typeface="汉仪粗简黑简" panose="00020600040101010101" charset="-122"/>
              <a:cs typeface="微软雅黑" panose="020B0503020204020204" pitchFamily="34" charset="-122"/>
              <a:sym typeface="+mn-ea"/>
            </a:endParaRPr>
          </a:p>
        </p:txBody>
      </p:sp>
      <p:sp>
        <p:nvSpPr>
          <p:cNvPr id="49160" name="文本框 18"/>
          <p:cNvSpPr txBox="1"/>
          <p:nvPr/>
        </p:nvSpPr>
        <p:spPr>
          <a:xfrm>
            <a:off x="5941060" y="1691005"/>
            <a:ext cx="2305050" cy="321945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pPr>
              <a:lnSpc>
                <a:spcPct val="150000"/>
              </a:lnSpc>
              <a:buSzTx/>
            </a:pPr>
            <a:r>
              <a:rPr lang="zh-CN" altLang="en-US" sz="100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90204" pitchFamily="34" charset="0"/>
                <a:ea typeface="汉仪粗简黑简" panose="00020600040101010101" charset="-122"/>
              </a:rPr>
              <a:t>寻求代工合作，帮助该品牌补充品类</a:t>
            </a:r>
            <a:endParaRPr lang="zh-CN" altLang="en-US" sz="1000">
              <a:solidFill>
                <a:schemeClr val="tx1">
                  <a:lumMod val="75000"/>
                  <a:lumOff val="25000"/>
                </a:schemeClr>
              </a:solidFill>
              <a:latin typeface="Arial" panose="020B0604020202090204" pitchFamily="34" charset="0"/>
              <a:ea typeface="汉仪粗简黑简" panose="00020600040101010101" charset="-122"/>
            </a:endParaRPr>
          </a:p>
        </p:txBody>
      </p:sp>
      <p:sp>
        <p:nvSpPr>
          <p:cNvPr id="49161" name="文本框 18"/>
          <p:cNvSpPr txBox="1"/>
          <p:nvPr/>
        </p:nvSpPr>
        <p:spPr>
          <a:xfrm>
            <a:off x="5933123" y="2916555"/>
            <a:ext cx="2736850" cy="553085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pPr>
              <a:lnSpc>
                <a:spcPct val="150000"/>
              </a:lnSpc>
              <a:buSzTx/>
            </a:pPr>
            <a:r>
              <a:rPr lang="zh-CN" altLang="en-US" sz="100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90204" pitchFamily="34" charset="0"/>
                <a:ea typeface="汉仪粗简黑简" panose="00020600040101010101" charset="-122"/>
              </a:rPr>
              <a:t>代工合作失败后，找到该品牌的区域代理，促成代理合作</a:t>
            </a:r>
            <a:endParaRPr lang="zh-CN" altLang="en-US" sz="1000">
              <a:solidFill>
                <a:schemeClr val="tx1">
                  <a:lumMod val="75000"/>
                  <a:lumOff val="25000"/>
                </a:schemeClr>
              </a:solidFill>
              <a:latin typeface="Arial" panose="020B0604020202090204" pitchFamily="34" charset="0"/>
              <a:ea typeface="汉仪粗简黑简" panose="00020600040101010101" charset="-122"/>
            </a:endParaRPr>
          </a:p>
        </p:txBody>
      </p:sp>
      <p:sp>
        <p:nvSpPr>
          <p:cNvPr id="49162" name="文本框 18"/>
          <p:cNvSpPr txBox="1"/>
          <p:nvPr/>
        </p:nvSpPr>
        <p:spPr>
          <a:xfrm>
            <a:off x="5933123" y="4161155"/>
            <a:ext cx="2663825" cy="553085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pPr>
              <a:lnSpc>
                <a:spcPct val="150000"/>
              </a:lnSpc>
              <a:buSzTx/>
            </a:pPr>
            <a:r>
              <a:rPr lang="zh-CN" altLang="en-US" sz="100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90204" pitchFamily="34" charset="0"/>
                <a:ea typeface="汉仪粗简黑简" panose="00020600040101010101" charset="-122"/>
              </a:rPr>
              <a:t>代理合作失败后，指引现有的代理商找到该品牌的二级分销，进行终端铺货</a:t>
            </a:r>
            <a:endParaRPr lang="zh-CN" altLang="en-US" sz="1000">
              <a:solidFill>
                <a:schemeClr val="tx1">
                  <a:lumMod val="75000"/>
                  <a:lumOff val="25000"/>
                </a:schemeClr>
              </a:solidFill>
              <a:latin typeface="Arial" panose="020B0604020202090204" pitchFamily="34" charset="0"/>
              <a:ea typeface="汉仪粗简黑简" panose="00020600040101010101" charset="-122"/>
            </a:endParaRPr>
          </a:p>
        </p:txBody>
      </p:sp>
      <p:sp>
        <p:nvSpPr>
          <p:cNvPr id="23" name="十字形 22"/>
          <p:cNvSpPr/>
          <p:nvPr/>
        </p:nvSpPr>
        <p:spPr>
          <a:xfrm>
            <a:off x="2700973" y="2578418"/>
            <a:ext cx="647700" cy="649288"/>
          </a:xfrm>
          <a:prstGeom prst="plus">
            <a:avLst>
              <a:gd name="adj" fmla="val 32500"/>
            </a:avLst>
          </a:prstGeom>
          <a:solidFill>
            <a:srgbClr val="FF82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grpSp>
        <p:nvGrpSpPr>
          <p:cNvPr id="49164" name="组合 9"/>
          <p:cNvGrpSpPr/>
          <p:nvPr/>
        </p:nvGrpSpPr>
        <p:grpSpPr>
          <a:xfrm>
            <a:off x="5509260" y="1743393"/>
            <a:ext cx="431800" cy="2611437"/>
            <a:chOff x="5651822" y="1544538"/>
            <a:chExt cx="431800" cy="2611388"/>
          </a:xfrm>
        </p:grpSpPr>
        <p:cxnSp>
          <p:nvCxnSpPr>
            <p:cNvPr id="4" name="直接连接符 3"/>
            <p:cNvCxnSpPr/>
            <p:nvPr/>
          </p:nvCxnSpPr>
          <p:spPr>
            <a:xfrm flipH="1">
              <a:off x="5651822" y="1544538"/>
              <a:ext cx="431800" cy="0"/>
            </a:xfrm>
            <a:prstGeom prst="line">
              <a:avLst/>
            </a:prstGeom>
            <a:ln>
              <a:solidFill>
                <a:srgbClr val="FF82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直接连接符 21"/>
            <p:cNvCxnSpPr/>
            <p:nvPr/>
          </p:nvCxnSpPr>
          <p:spPr>
            <a:xfrm flipH="1">
              <a:off x="5651822" y="4155926"/>
              <a:ext cx="431800" cy="0"/>
            </a:xfrm>
            <a:prstGeom prst="line">
              <a:avLst/>
            </a:prstGeom>
            <a:ln>
              <a:solidFill>
                <a:srgbClr val="FF82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直接连接符 23"/>
            <p:cNvCxnSpPr/>
            <p:nvPr/>
          </p:nvCxnSpPr>
          <p:spPr>
            <a:xfrm flipH="1">
              <a:off x="5651822" y="2787527"/>
              <a:ext cx="431800" cy="0"/>
            </a:xfrm>
            <a:prstGeom prst="line">
              <a:avLst/>
            </a:prstGeom>
            <a:ln>
              <a:solidFill>
                <a:srgbClr val="FF82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直接连接符 24"/>
            <p:cNvCxnSpPr/>
            <p:nvPr/>
          </p:nvCxnSpPr>
          <p:spPr>
            <a:xfrm flipH="1">
              <a:off x="5651822" y="1554063"/>
              <a:ext cx="0" cy="2601863"/>
            </a:xfrm>
            <a:prstGeom prst="line">
              <a:avLst/>
            </a:prstGeom>
            <a:ln>
              <a:solidFill>
                <a:srgbClr val="FF82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9" name="文本框 2"/>
          <p:cNvSpPr txBox="1"/>
          <p:nvPr/>
        </p:nvSpPr>
        <p:spPr>
          <a:xfrm>
            <a:off x="5942648" y="1402080"/>
            <a:ext cx="2378075" cy="3683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L="285750" marR="0" indent="-285750" defTabSz="914400">
              <a:buClrTx/>
              <a:buSzTx/>
              <a:buFontTx/>
              <a:defRPr/>
            </a:pPr>
            <a:r>
              <a:rPr kumimoji="0" lang="zh-CN" altLang="en-US" sz="1200" b="1" kern="1200" cap="none" spc="200" normalizeH="0" baseline="0" noProof="0">
                <a:solidFill>
                  <a:srgbClr val="FF8200"/>
                </a:solidFill>
                <a:latin typeface="Arial" panose="020B0604020202090204" pitchFamily="34" charset="0"/>
                <a:ea typeface="汉仪粗简黑简" panose="00020600040101010101" charset="-122"/>
                <a:cs typeface="微软雅黑" panose="020B0503020204020204" pitchFamily="34" charset="-122"/>
                <a:sym typeface="+mn-ea"/>
              </a:rPr>
              <a:t>第一层：</a:t>
            </a:r>
            <a:r>
              <a:rPr kumimoji="0" lang="zh-CN" altLang="en-US" sz="1800" b="1" kern="1200" cap="none" spc="200" normalizeH="0" baseline="0" noProof="0">
                <a:solidFill>
                  <a:srgbClr val="FF8200"/>
                </a:solidFill>
                <a:latin typeface="Arial" panose="020B0604020202090204" pitchFamily="34" charset="0"/>
                <a:ea typeface="汉仪粗简黑简" panose="00020600040101010101" charset="-122"/>
                <a:cs typeface="微软雅黑" panose="020B0503020204020204" pitchFamily="34" charset="-122"/>
                <a:sym typeface="+mn-ea"/>
              </a:rPr>
              <a:t>找品牌代工</a:t>
            </a:r>
            <a:endParaRPr kumimoji="0" lang="zh-CN" altLang="en-US" sz="1800" b="1" kern="1200" cap="none" spc="200" normalizeH="0" baseline="0" noProof="0">
              <a:solidFill>
                <a:srgbClr val="FF8200"/>
              </a:solidFill>
              <a:latin typeface="Arial" panose="020B0604020202090204" pitchFamily="34" charset="0"/>
              <a:ea typeface="汉仪粗简黑简" panose="00020600040101010101" charset="-122"/>
              <a:cs typeface="微软雅黑" panose="020B0503020204020204" pitchFamily="34" charset="-122"/>
              <a:sym typeface="+mn-ea"/>
            </a:endParaRPr>
          </a:p>
        </p:txBody>
      </p:sp>
      <p:sp>
        <p:nvSpPr>
          <p:cNvPr id="2" name="矩形 1"/>
          <p:cNvSpPr/>
          <p:nvPr>
            <p:custDataLst>
              <p:tags r:id="rId1"/>
            </p:custDataLst>
          </p:nvPr>
        </p:nvSpPr>
        <p:spPr>
          <a:xfrm>
            <a:off x="2039303" y="123666"/>
            <a:ext cx="944880" cy="437515"/>
          </a:xfrm>
          <a:prstGeom prst="rect">
            <a:avLst/>
          </a:prstGeom>
          <a:noFill/>
        </p:spPr>
        <p:txBody>
          <a:bodyPr wrap="none">
            <a:spAutoFit/>
          </a:bodyPr>
          <a:p>
            <a:pPr>
              <a:lnSpc>
                <a:spcPct val="150000"/>
              </a:lnSpc>
            </a:pPr>
            <a:r>
              <a:rPr lang="zh-CN" altLang="en-US" sz="15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90204" pitchFamily="34" charset="0"/>
                <a:ea typeface="汉仪粗简黑简" panose="00020600040101010101" charset="-122"/>
              </a:rPr>
              <a:t>推广策略</a:t>
            </a:r>
            <a:endParaRPr lang="zh-CN" altLang="en-US" sz="150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90204" pitchFamily="34" charset="0"/>
              <a:ea typeface="汉仪粗简黑简" panose="00020600040101010101" charset="-122"/>
            </a:endParaRPr>
          </a:p>
        </p:txBody>
      </p:sp>
    </p:spTree>
  </p:cSld>
  <p:clrMapOvr>
    <a:masterClrMapping/>
  </p:clrMapOvr>
  <p:transition/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矩形 1"/>
          <p:cNvSpPr/>
          <p:nvPr/>
        </p:nvSpPr>
        <p:spPr>
          <a:xfrm>
            <a:off x="0" y="0"/>
            <a:ext cx="9143524" cy="5143500"/>
          </a:xfrm>
          <a:prstGeom prst="rect">
            <a:avLst/>
          </a:prstGeom>
          <a:solidFill>
            <a:srgbClr val="FF8200"/>
          </a:solidFill>
          <a:ln>
            <a:solidFill>
              <a:srgbClr val="000000">
                <a:alpha val="0"/>
              </a:srgbClr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 sz="100"/>
          </a:p>
        </p:txBody>
      </p:sp>
      <p:grpSp>
        <p:nvGrpSpPr>
          <p:cNvPr id="4" name="组合 3"/>
          <p:cNvGrpSpPr/>
          <p:nvPr/>
        </p:nvGrpSpPr>
        <p:grpSpPr>
          <a:xfrm>
            <a:off x="193358" y="223838"/>
            <a:ext cx="8790146" cy="4750118"/>
            <a:chOff x="1746" y="970"/>
            <a:chExt cx="15708" cy="8860"/>
          </a:xfrm>
        </p:grpSpPr>
        <p:sp>
          <p:nvSpPr>
            <p:cNvPr id="5" name="矩形 4"/>
            <p:cNvSpPr/>
            <p:nvPr>
              <p:custDataLst>
                <p:tags r:id="rId1"/>
              </p:custDataLst>
            </p:nvPr>
          </p:nvSpPr>
          <p:spPr>
            <a:xfrm>
              <a:off x="1891" y="1125"/>
              <a:ext cx="15419" cy="8550"/>
            </a:xfrm>
            <a:prstGeom prst="rect">
              <a:avLst/>
            </a:prstGeom>
            <a:solidFill>
              <a:schemeClr val="bg1">
                <a:alpha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 sz="100"/>
            </a:p>
          </p:txBody>
        </p:sp>
        <p:sp>
          <p:nvSpPr>
            <p:cNvPr id="6" name="矩形 5"/>
            <p:cNvSpPr/>
            <p:nvPr>
              <p:custDataLst>
                <p:tags r:id="rId2"/>
              </p:custDataLst>
            </p:nvPr>
          </p:nvSpPr>
          <p:spPr>
            <a:xfrm>
              <a:off x="1746" y="970"/>
              <a:ext cx="15708" cy="8861"/>
            </a:xfrm>
            <a:prstGeom prst="rect">
              <a:avLst/>
            </a:prstGeom>
            <a:solidFill>
              <a:schemeClr val="bg1">
                <a:alpha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 sz="100"/>
            </a:p>
          </p:txBody>
        </p:sp>
        <p:sp>
          <p:nvSpPr>
            <p:cNvPr id="7" name="矩形 6"/>
            <p:cNvSpPr/>
            <p:nvPr>
              <p:custDataLst>
                <p:tags r:id="rId3"/>
              </p:custDataLst>
            </p:nvPr>
          </p:nvSpPr>
          <p:spPr>
            <a:xfrm>
              <a:off x="2286" y="1522"/>
              <a:ext cx="14629" cy="775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 sz="100"/>
            </a:p>
          </p:txBody>
        </p:sp>
      </p:grpSp>
      <p:sp>
        <p:nvSpPr>
          <p:cNvPr id="8" name="文本框 7"/>
          <p:cNvSpPr txBox="1"/>
          <p:nvPr>
            <p:custDataLst>
              <p:tags r:id="rId4"/>
            </p:custDataLst>
          </p:nvPr>
        </p:nvSpPr>
        <p:spPr>
          <a:xfrm>
            <a:off x="3018949" y="519589"/>
            <a:ext cx="3005138" cy="498475"/>
          </a:xfrm>
          <a:prstGeom prst="rect">
            <a:avLst/>
          </a:prstGeom>
          <a:solidFill>
            <a:srgbClr val="FF8200"/>
          </a:solidFill>
          <a:effectLst/>
        </p:spPr>
        <p:txBody>
          <a:bodyPr wrap="square" lIns="112471" tIns="56235" rIns="112471" bIns="56235" rtlCol="0">
            <a:spAutoFit/>
          </a:bodyPr>
          <a:p>
            <a:pPr marL="0" marR="0" lvl="0" indent="0" algn="ctr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buClrTx/>
              <a:buSzTx/>
              <a:buFontTx/>
              <a:buNone/>
              <a:defRPr/>
            </a:pPr>
            <a:r>
              <a:rPr kumimoji="0" lang="en-US" altLang="zh-CN" sz="2100" b="1" i="0" u="none" strike="noStrike" kern="1200" cap="none" spc="100" normalizeH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90204" pitchFamily="34" charset="0"/>
                <a:ea typeface="汉仪粗简黑简" panose="00020600040101010101" charset="-122"/>
                <a:cs typeface="阿里巴巴普惠体 R" panose="00020600040101010101" pitchFamily="18" charset="-122"/>
                <a:sym typeface="微软雅黑" panose="020B0503020204020204" pitchFamily="34" charset="-122"/>
              </a:rPr>
              <a:t>PART 0</a:t>
            </a:r>
            <a:r>
              <a:rPr kumimoji="0" lang="en-US" sz="2100" b="1" i="0" u="none" strike="noStrike" kern="1200" cap="none" spc="100" normalizeH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90204" pitchFamily="34" charset="0"/>
                <a:ea typeface="汉仪粗简黑简" panose="00020600040101010101" charset="-122"/>
                <a:cs typeface="阿里巴巴普惠体 R" panose="00020600040101010101" pitchFamily="18" charset="-122"/>
                <a:sym typeface="微软雅黑" panose="020B0503020204020204" pitchFamily="34" charset="-122"/>
              </a:rPr>
              <a:t>3</a:t>
            </a:r>
            <a:endParaRPr kumimoji="0" lang="en-US" sz="2100" b="1" i="0" u="none" strike="noStrike" kern="1200" cap="none" spc="100" normalizeH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90204" pitchFamily="34" charset="0"/>
              <a:ea typeface="汉仪粗简黑简" panose="00020600040101010101" charset="-122"/>
              <a:cs typeface="阿里巴巴普惠体 R" panose="00020600040101010101" pitchFamily="18" charset="-122"/>
              <a:sym typeface="微软雅黑" panose="020B0503020204020204" pitchFamily="34" charset="-122"/>
            </a:endParaRPr>
          </a:p>
        </p:txBody>
      </p:sp>
      <p:sp>
        <p:nvSpPr>
          <p:cNvPr id="9" name="文本框 8"/>
          <p:cNvSpPr txBox="1"/>
          <p:nvPr>
            <p:custDataLst>
              <p:tags r:id="rId5"/>
            </p:custDataLst>
          </p:nvPr>
        </p:nvSpPr>
        <p:spPr>
          <a:xfrm>
            <a:off x="2789873" y="1923098"/>
            <a:ext cx="3563779" cy="852805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zh-CN" altLang="en-US" sz="3300" noProof="0" dirty="0">
                <a:ln>
                  <a:noFill/>
                </a:ln>
                <a:solidFill>
                  <a:srgbClr val="FF8200"/>
                </a:solidFill>
                <a:effectLst/>
                <a:uLnTx/>
                <a:uFillTx/>
                <a:latin typeface="Arial" panose="020B0604020202090204" pitchFamily="34" charset="0"/>
                <a:ea typeface="汉仪粗黑 简" panose="00020600040101010101" charset="-122"/>
                <a:sym typeface="+mn-ea"/>
              </a:rPr>
              <a:t>品牌定位</a:t>
            </a:r>
            <a:endParaRPr lang="zh-CN" altLang="en-US" sz="3300" noProof="0" dirty="0">
              <a:ln>
                <a:noFill/>
              </a:ln>
              <a:solidFill>
                <a:srgbClr val="FF8200"/>
              </a:solidFill>
              <a:effectLst/>
              <a:uLnTx/>
              <a:uFillTx/>
              <a:latin typeface="Arial" panose="020B0604020202090204" pitchFamily="34" charset="0"/>
              <a:ea typeface="汉仪粗黑 简" panose="00020600040101010101" charset="-122"/>
              <a:sym typeface="+mn-ea"/>
            </a:endParaRPr>
          </a:p>
        </p:txBody>
      </p:sp>
      <p:sp>
        <p:nvSpPr>
          <p:cNvPr id="10" name="文本框 9"/>
          <p:cNvSpPr txBox="1"/>
          <p:nvPr>
            <p:custDataLst>
              <p:tags r:id="rId6"/>
            </p:custDataLst>
          </p:nvPr>
        </p:nvSpPr>
        <p:spPr>
          <a:xfrm>
            <a:off x="2220754" y="2855595"/>
            <a:ext cx="4904899" cy="460375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zh-CN" altLang="en-US" sz="120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rial" panose="020B0604020202090204" pitchFamily="34" charset="0"/>
                <a:ea typeface="汉仪粗简黑简" panose="00020600040101010101" charset="-122"/>
                <a:sym typeface="+mn-ea"/>
              </a:rPr>
              <a:t>品牌优势/核心差异</a:t>
            </a:r>
            <a:endParaRPr lang="zh-CN" altLang="en-US" sz="1200" noProof="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Arial" panose="020B0604020202090204" pitchFamily="34" charset="0"/>
              <a:ea typeface="汉仪粗简黑简" panose="00020600040101010101" charset="-122"/>
              <a:sym typeface="+mn-ea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2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Arial" panose="020B0604020202090204" pitchFamily="34" charset="0"/>
              <a:ea typeface="汉仪粗简黑简" panose="00020600040101010101" charset="-122"/>
              <a:cs typeface="+mn-cs"/>
              <a:sym typeface="+mn-ea"/>
            </a:endParaRPr>
          </a:p>
        </p:txBody>
      </p:sp>
      <p:cxnSp>
        <p:nvCxnSpPr>
          <p:cNvPr id="11" name="直接连接符 10"/>
          <p:cNvCxnSpPr/>
          <p:nvPr>
            <p:custDataLst>
              <p:tags r:id="rId7"/>
            </p:custDataLst>
          </p:nvPr>
        </p:nvCxnSpPr>
        <p:spPr>
          <a:xfrm>
            <a:off x="2647474" y="2755106"/>
            <a:ext cx="3907631" cy="0"/>
          </a:xfrm>
          <a:prstGeom prst="line">
            <a:avLst/>
          </a:prstGeom>
          <a:ln>
            <a:solidFill>
              <a:srgbClr val="FF82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/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7" name="文本框 4"/>
          <p:cNvSpPr txBox="1">
            <a:spLocks noChangeArrowheads="1"/>
          </p:cNvSpPr>
          <p:nvPr/>
        </p:nvSpPr>
        <p:spPr bwMode="auto">
          <a:xfrm>
            <a:off x="1315720" y="2323465"/>
            <a:ext cx="3197225" cy="2755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90204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90204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90204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90204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90204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90204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90204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90204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90204" pitchFamily="34" charset="0"/>
                <a:ea typeface="宋体" pitchFamily="2" charset="-122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ea typeface="汉仪粗简黑简" panose="00020600040101010101" charset="-122"/>
                <a:cs typeface="+mn-cs"/>
              </a:rPr>
              <a:t>A·O</a:t>
            </a:r>
            <a:r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ea typeface="汉仪粗简黑简" panose="00020600040101010101" charset="-122"/>
                <a:cs typeface="+mn-cs"/>
              </a:rPr>
              <a:t>史密斯：强调对儿童的保护（人群定位）</a:t>
            </a:r>
            <a:endParaRPr kumimoji="0" lang="zh-CN" altLang="en-US" sz="1200" b="0" i="0" u="none" strike="noStrike" kern="1200" cap="none" spc="0" normalizeH="0" baseline="0" noProof="0" smtClean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ea typeface="汉仪粗简黑简" panose="00020600040101010101" charset="-122"/>
              <a:cs typeface="+mn-cs"/>
            </a:endParaRPr>
          </a:p>
        </p:txBody>
      </p:sp>
      <p:sp>
        <p:nvSpPr>
          <p:cNvPr id="52228" name="文本框 5"/>
          <p:cNvSpPr txBox="1">
            <a:spLocks noChangeArrowheads="1"/>
          </p:cNvSpPr>
          <p:nvPr/>
        </p:nvSpPr>
        <p:spPr bwMode="auto">
          <a:xfrm>
            <a:off x="5147945" y="2323465"/>
            <a:ext cx="2316480" cy="2755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90204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90204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90204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90204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90204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90204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90204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90204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90204" pitchFamily="34" charset="0"/>
                <a:ea typeface="宋体" pitchFamily="2" charset="-122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ea typeface="汉仪粗简黑简" panose="00020600040101010101" charset="-122"/>
                <a:cs typeface="+mn-cs"/>
              </a:rPr>
              <a:t>安吉尔：定位高端（市场定位）</a:t>
            </a:r>
            <a:endParaRPr kumimoji="0" lang="zh-CN" altLang="en-US" sz="1200" b="0" i="0" u="none" strike="noStrike" kern="1200" cap="none" spc="0" normalizeH="0" baseline="0" noProof="0" smtClean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ea typeface="汉仪粗简黑简" panose="00020600040101010101" charset="-122"/>
              <a:cs typeface="+mn-cs"/>
            </a:endParaRPr>
          </a:p>
        </p:txBody>
      </p:sp>
      <p:sp>
        <p:nvSpPr>
          <p:cNvPr id="52229" name="文本框 5"/>
          <p:cNvSpPr txBox="1">
            <a:spLocks noChangeArrowheads="1"/>
          </p:cNvSpPr>
          <p:nvPr/>
        </p:nvSpPr>
        <p:spPr bwMode="auto">
          <a:xfrm>
            <a:off x="5147945" y="4201478"/>
            <a:ext cx="2736850" cy="2755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90204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90204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90204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90204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90204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90204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90204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90204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90204" pitchFamily="34" charset="0"/>
                <a:ea typeface="宋体" pitchFamily="2" charset="-122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ea typeface="汉仪粗简黑简" panose="00020600040101010101" charset="-122"/>
                <a:cs typeface="+mn-cs"/>
              </a:rPr>
              <a:t>沁园：强调历史（身份定位）</a:t>
            </a:r>
            <a:endParaRPr kumimoji="0" lang="zh-CN" altLang="en-US" sz="1200" b="0" i="0" u="none" strike="noStrike" kern="1200" cap="none" spc="0" normalizeH="0" baseline="0" noProof="0" smtClean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ea typeface="汉仪粗简黑简" panose="00020600040101010101" charset="-122"/>
              <a:cs typeface="+mn-cs"/>
            </a:endParaRPr>
          </a:p>
        </p:txBody>
      </p:sp>
      <p:sp>
        <p:nvSpPr>
          <p:cNvPr id="52230" name="文本框 6"/>
          <p:cNvSpPr txBox="1">
            <a:spLocks noChangeArrowheads="1"/>
          </p:cNvSpPr>
          <p:nvPr/>
        </p:nvSpPr>
        <p:spPr bwMode="auto">
          <a:xfrm>
            <a:off x="1315720" y="4201478"/>
            <a:ext cx="2164080" cy="2755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90204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90204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90204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90204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90204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90204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90204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90204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90204" pitchFamily="34" charset="0"/>
                <a:ea typeface="宋体" pitchFamily="2" charset="-122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ea typeface="汉仪粗简黑简" panose="00020600040101010101" charset="-122"/>
                <a:cs typeface="+mn-cs"/>
              </a:rPr>
              <a:t>美的：强调健康（功能定位）</a:t>
            </a:r>
            <a:endParaRPr kumimoji="0" lang="zh-CN" altLang="en-US" sz="1200" b="0" i="0" u="none" strike="noStrike" kern="1200" cap="none" spc="0" normalizeH="0" baseline="0" noProof="0" smtClean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ea typeface="汉仪粗简黑简" panose="00020600040101010101" charset="-122"/>
              <a:cs typeface="+mn-cs"/>
            </a:endParaRPr>
          </a:p>
        </p:txBody>
      </p:sp>
      <p:sp>
        <p:nvSpPr>
          <p:cNvPr id="51206" name="文本框 7"/>
          <p:cNvSpPr txBox="1"/>
          <p:nvPr/>
        </p:nvSpPr>
        <p:spPr>
          <a:xfrm>
            <a:off x="971233" y="4516120"/>
            <a:ext cx="5730875" cy="398780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pPr algn="r"/>
            <a:r>
              <a:rPr lang="zh-CN" altLang="en-US" sz="2000" b="1">
                <a:solidFill>
                  <a:srgbClr val="FF8200"/>
                </a:solidFill>
                <a:latin typeface="Arial" panose="020B0604020202090204" pitchFamily="34" charset="0"/>
                <a:ea typeface="汉仪粗简黑简" panose="00020600040101010101" charset="-122"/>
              </a:rPr>
              <a:t>不同品牌的定位源于</a:t>
            </a:r>
            <a:r>
              <a:rPr lang="zh-CN" altLang="en-US" sz="2000" b="1">
                <a:solidFill>
                  <a:srgbClr val="FF8200"/>
                </a:solidFill>
                <a:latin typeface="Arial" panose="020B0604020202090204" pitchFamily="34" charset="0"/>
                <a:ea typeface="汉仪粗简黑简" panose="00020600040101010101" charset="-122"/>
              </a:rPr>
              <a:t>自身差异与</a:t>
            </a:r>
            <a:r>
              <a:rPr lang="zh-CN" altLang="en-US" sz="2000" b="1">
                <a:solidFill>
                  <a:srgbClr val="FF8200"/>
                </a:solidFill>
                <a:latin typeface="Arial" panose="020B0604020202090204" pitchFamily="34" charset="0"/>
                <a:ea typeface="汉仪粗简黑简" panose="00020600040101010101" charset="-122"/>
              </a:rPr>
              <a:t>市场需求</a:t>
            </a:r>
            <a:endParaRPr lang="zh-CN" altLang="en-US" sz="2000" b="1">
              <a:solidFill>
                <a:srgbClr val="FF8200"/>
              </a:solidFill>
              <a:latin typeface="Arial" panose="020B0604020202090204" pitchFamily="34" charset="0"/>
              <a:ea typeface="汉仪粗简黑简" panose="00020600040101010101" charset="-122"/>
            </a:endParaRPr>
          </a:p>
        </p:txBody>
      </p:sp>
      <p:grpSp>
        <p:nvGrpSpPr>
          <p:cNvPr id="51207" name="组合 1"/>
          <p:cNvGrpSpPr/>
          <p:nvPr/>
        </p:nvGrpSpPr>
        <p:grpSpPr>
          <a:xfrm>
            <a:off x="5147945" y="1061720"/>
            <a:ext cx="2564765" cy="1264920"/>
            <a:chOff x="4908596" y="528484"/>
            <a:chExt cx="2891440" cy="1440000"/>
          </a:xfrm>
        </p:grpSpPr>
        <p:pic>
          <p:nvPicPr>
            <p:cNvPr id="51208" name="Picture 9" descr="E:\00家乐事\PPT\10086187_104019509997_2.jpg"/>
            <p:cNvPicPr>
              <a:picLocks noChangeAspect="1"/>
            </p:cNvPicPr>
            <p:nvPr/>
          </p:nvPicPr>
          <p:blipFill>
            <a:blip r:embed="rId1"/>
            <a:stretch>
              <a:fillRect/>
            </a:stretch>
          </p:blipFill>
          <p:spPr>
            <a:xfrm>
              <a:off x="4908596" y="528484"/>
              <a:ext cx="2891440" cy="1440000"/>
            </a:xfrm>
            <a:prstGeom prst="rect">
              <a:avLst/>
            </a:prstGeom>
            <a:noFill/>
            <a:ln w="9525">
              <a:noFill/>
            </a:ln>
          </p:spPr>
        </p:pic>
        <p:pic>
          <p:nvPicPr>
            <p:cNvPr id="51209" name="Picture 10" descr="E:\00家乐事\PPT\18613392_211418358000_2.jpg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5076056" y="1764506"/>
              <a:ext cx="1080120" cy="138113"/>
            </a:xfrm>
            <a:prstGeom prst="rect">
              <a:avLst/>
            </a:prstGeom>
            <a:noFill/>
            <a:ln w="9525">
              <a:noFill/>
            </a:ln>
          </p:spPr>
        </p:pic>
      </p:grpSp>
      <p:pic>
        <p:nvPicPr>
          <p:cNvPr id="51210" name="Picture 11" descr="E:\00家乐事\PPT\55a328eb24794b6d854105023d56ebad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15720" y="1062355"/>
            <a:ext cx="2792730" cy="126428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51211" name="Picture 12" descr="E:\00家乐事\PPT\10368389_180435191125_2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15720" y="2929255"/>
            <a:ext cx="2803525" cy="123571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51212" name="Picture 1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147945" y="2964815"/>
            <a:ext cx="2665095" cy="120015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" name="矩形 1"/>
          <p:cNvSpPr/>
          <p:nvPr>
            <p:custDataLst>
              <p:tags r:id="rId6"/>
            </p:custDataLst>
          </p:nvPr>
        </p:nvSpPr>
        <p:spPr>
          <a:xfrm>
            <a:off x="2039303" y="123666"/>
            <a:ext cx="944880" cy="437515"/>
          </a:xfrm>
          <a:prstGeom prst="rect">
            <a:avLst/>
          </a:prstGeom>
          <a:noFill/>
        </p:spPr>
        <p:txBody>
          <a:bodyPr wrap="none">
            <a:spAutoFit/>
          </a:bodyPr>
          <a:p>
            <a:pPr>
              <a:lnSpc>
                <a:spcPct val="150000"/>
              </a:lnSpc>
            </a:pPr>
            <a:r>
              <a:rPr lang="zh-CN" altLang="en-US" sz="15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90204" pitchFamily="34" charset="0"/>
                <a:ea typeface="汉仪粗简黑简" panose="00020600040101010101" charset="-122"/>
              </a:rPr>
              <a:t>品牌定位</a:t>
            </a:r>
            <a:endParaRPr lang="zh-CN" altLang="en-US" sz="150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90204" pitchFamily="34" charset="0"/>
              <a:ea typeface="汉仪粗简黑简" panose="00020600040101010101" charset="-122"/>
            </a:endParaRPr>
          </a:p>
        </p:txBody>
      </p:sp>
    </p:spTree>
  </p:cSld>
  <p:clrMapOvr>
    <a:masterClrMapping/>
  </p:clrMapOvr>
  <p:transition/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5" name="文本框 7"/>
          <p:cNvSpPr txBox="1"/>
          <p:nvPr/>
        </p:nvSpPr>
        <p:spPr>
          <a:xfrm>
            <a:off x="611505" y="1563370"/>
            <a:ext cx="3794760" cy="2676525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>
              <a:lnSpc>
                <a:spcPct val="200000"/>
              </a:lnSpc>
            </a:pPr>
            <a:r>
              <a:rPr lang="zh-CN" altLang="en-US" sz="2800">
                <a:solidFill>
                  <a:srgbClr val="FF8200"/>
                </a:solidFill>
                <a:latin typeface="Arial" panose="020B0604020202090204" pitchFamily="34" charset="0"/>
                <a:ea typeface="汉仪粗简黑简" panose="00020600040101010101" charset="-122"/>
              </a:rPr>
              <a:t>定位之前先盘点</a:t>
            </a:r>
            <a:endParaRPr lang="zh-CN" altLang="en-US" sz="2800">
              <a:solidFill>
                <a:srgbClr val="FF8200"/>
              </a:solidFill>
              <a:latin typeface="Arial" panose="020B0604020202090204" pitchFamily="34" charset="0"/>
              <a:ea typeface="汉仪粗简黑简" panose="00020600040101010101" charset="-122"/>
            </a:endParaRPr>
          </a:p>
          <a:p>
            <a:pPr>
              <a:lnSpc>
                <a:spcPct val="200000"/>
              </a:lnSpc>
            </a:pPr>
            <a:r>
              <a:rPr lang="zh-CN" altLang="en-US" sz="2800">
                <a:solidFill>
                  <a:srgbClr val="FF8200"/>
                </a:solidFill>
                <a:latin typeface="Arial" panose="020B0604020202090204" pitchFamily="34" charset="0"/>
                <a:ea typeface="汉仪粗简黑简" panose="00020600040101010101" charset="-122"/>
              </a:rPr>
              <a:t>三迪的品牌</a:t>
            </a:r>
            <a:endParaRPr lang="zh-CN" altLang="en-US" sz="2800">
              <a:solidFill>
                <a:srgbClr val="FF8200"/>
              </a:solidFill>
              <a:latin typeface="Arial" panose="020B0604020202090204" pitchFamily="34" charset="0"/>
              <a:ea typeface="汉仪粗简黑简" panose="00020600040101010101" charset="-122"/>
            </a:endParaRPr>
          </a:p>
          <a:p>
            <a:pPr>
              <a:lnSpc>
                <a:spcPct val="200000"/>
              </a:lnSpc>
            </a:pPr>
            <a:r>
              <a:rPr lang="zh-CN" altLang="en-US" sz="2800">
                <a:solidFill>
                  <a:srgbClr val="FF8200"/>
                </a:solidFill>
                <a:latin typeface="Arial" panose="020B0604020202090204" pitchFamily="34" charset="0"/>
                <a:ea typeface="汉仪粗简黑简" panose="00020600040101010101" charset="-122"/>
              </a:rPr>
              <a:t>差异与核心优势在哪</a:t>
            </a:r>
            <a:r>
              <a:rPr lang="zh-CN" altLang="en-US" sz="2800">
                <a:solidFill>
                  <a:srgbClr val="FF8200"/>
                </a:solidFill>
                <a:latin typeface="Arial" panose="020B0604020202090204" pitchFamily="34" charset="0"/>
                <a:ea typeface="汉仪粗简黑简" panose="00020600040101010101" charset="-122"/>
              </a:rPr>
              <a:t>里？</a:t>
            </a:r>
            <a:endParaRPr lang="zh-CN" altLang="en-US" sz="2800">
              <a:solidFill>
                <a:srgbClr val="FF8200"/>
              </a:solidFill>
              <a:latin typeface="Arial" panose="020B0604020202090204" pitchFamily="34" charset="0"/>
              <a:ea typeface="汉仪粗简黑简" panose="00020600040101010101" charset="-122"/>
            </a:endParaRPr>
          </a:p>
        </p:txBody>
      </p:sp>
      <p:sp>
        <p:nvSpPr>
          <p:cNvPr id="2" name="矩形 1"/>
          <p:cNvSpPr/>
          <p:nvPr>
            <p:custDataLst>
              <p:tags r:id="rId1"/>
            </p:custDataLst>
          </p:nvPr>
        </p:nvSpPr>
        <p:spPr>
          <a:xfrm>
            <a:off x="2039303" y="123666"/>
            <a:ext cx="944880" cy="437515"/>
          </a:xfrm>
          <a:prstGeom prst="rect">
            <a:avLst/>
          </a:prstGeom>
          <a:noFill/>
        </p:spPr>
        <p:txBody>
          <a:bodyPr wrap="none">
            <a:spAutoFit/>
          </a:bodyPr>
          <a:p>
            <a:pPr>
              <a:lnSpc>
                <a:spcPct val="150000"/>
              </a:lnSpc>
            </a:pPr>
            <a:r>
              <a:rPr lang="zh-CN" altLang="en-US" sz="15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90204" pitchFamily="34" charset="0"/>
                <a:ea typeface="汉仪粗简黑简" panose="00020600040101010101" charset="-122"/>
              </a:rPr>
              <a:t>品牌定位</a:t>
            </a:r>
            <a:endParaRPr lang="zh-CN" altLang="en-US" sz="150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90204" pitchFamily="34" charset="0"/>
              <a:ea typeface="汉仪粗简黑简" panose="00020600040101010101" charset="-122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4427855" y="1460500"/>
            <a:ext cx="4104005" cy="316928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20000" b="1">
                <a:solidFill>
                  <a:srgbClr val="FF82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 panose="020B0604020202090204" pitchFamily="34" charset="0"/>
                <a:ea typeface="汉仪粗简黑简" panose="00020600040101010101" charset="-122"/>
              </a:rPr>
              <a:t>？？</a:t>
            </a:r>
            <a:endParaRPr lang="zh-CN" altLang="en-US" sz="20000" b="1">
              <a:solidFill>
                <a:srgbClr val="FF820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Arial" panose="020B0604020202090204" pitchFamily="34" charset="0"/>
              <a:ea typeface="汉仪粗简黑简" panose="00020600040101010101" charset="-122"/>
            </a:endParaRPr>
          </a:p>
        </p:txBody>
      </p:sp>
    </p:spTree>
  </p:cSld>
  <p:clrMapOvr>
    <a:masterClrMapping/>
  </p:clrMapOvr>
  <p:transition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矩形 1"/>
          <p:cNvSpPr/>
          <p:nvPr/>
        </p:nvSpPr>
        <p:spPr>
          <a:xfrm>
            <a:off x="0" y="0"/>
            <a:ext cx="9143524" cy="5143500"/>
          </a:xfrm>
          <a:prstGeom prst="rect">
            <a:avLst/>
          </a:prstGeom>
          <a:solidFill>
            <a:srgbClr val="FF8200"/>
          </a:solidFill>
          <a:ln>
            <a:solidFill>
              <a:srgbClr val="000000">
                <a:alpha val="0"/>
              </a:srgbClr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 sz="100"/>
          </a:p>
        </p:txBody>
      </p:sp>
      <p:grpSp>
        <p:nvGrpSpPr>
          <p:cNvPr id="4" name="组合 3"/>
          <p:cNvGrpSpPr/>
          <p:nvPr/>
        </p:nvGrpSpPr>
        <p:grpSpPr>
          <a:xfrm>
            <a:off x="193358" y="223838"/>
            <a:ext cx="8790146" cy="4750118"/>
            <a:chOff x="1746" y="970"/>
            <a:chExt cx="15708" cy="8860"/>
          </a:xfrm>
        </p:grpSpPr>
        <p:sp>
          <p:nvSpPr>
            <p:cNvPr id="5" name="矩形 4"/>
            <p:cNvSpPr/>
            <p:nvPr>
              <p:custDataLst>
                <p:tags r:id="rId1"/>
              </p:custDataLst>
            </p:nvPr>
          </p:nvSpPr>
          <p:spPr>
            <a:xfrm>
              <a:off x="1891" y="1125"/>
              <a:ext cx="15419" cy="8550"/>
            </a:xfrm>
            <a:prstGeom prst="rect">
              <a:avLst/>
            </a:prstGeom>
            <a:solidFill>
              <a:schemeClr val="bg1">
                <a:alpha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 sz="100"/>
            </a:p>
          </p:txBody>
        </p:sp>
        <p:sp>
          <p:nvSpPr>
            <p:cNvPr id="6" name="矩形 5"/>
            <p:cNvSpPr/>
            <p:nvPr>
              <p:custDataLst>
                <p:tags r:id="rId2"/>
              </p:custDataLst>
            </p:nvPr>
          </p:nvSpPr>
          <p:spPr>
            <a:xfrm>
              <a:off x="1746" y="970"/>
              <a:ext cx="15708" cy="8861"/>
            </a:xfrm>
            <a:prstGeom prst="rect">
              <a:avLst/>
            </a:prstGeom>
            <a:solidFill>
              <a:schemeClr val="bg1">
                <a:alpha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 sz="100"/>
            </a:p>
          </p:txBody>
        </p:sp>
        <p:sp>
          <p:nvSpPr>
            <p:cNvPr id="7" name="矩形 6"/>
            <p:cNvSpPr/>
            <p:nvPr>
              <p:custDataLst>
                <p:tags r:id="rId3"/>
              </p:custDataLst>
            </p:nvPr>
          </p:nvSpPr>
          <p:spPr>
            <a:xfrm>
              <a:off x="2286" y="1522"/>
              <a:ext cx="14629" cy="775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 sz="100"/>
            </a:p>
          </p:txBody>
        </p:sp>
      </p:grpSp>
      <p:sp>
        <p:nvSpPr>
          <p:cNvPr id="8" name="文本框 7"/>
          <p:cNvSpPr txBox="1"/>
          <p:nvPr>
            <p:custDataLst>
              <p:tags r:id="rId4"/>
            </p:custDataLst>
          </p:nvPr>
        </p:nvSpPr>
        <p:spPr>
          <a:xfrm>
            <a:off x="3018949" y="519589"/>
            <a:ext cx="3005138" cy="498475"/>
          </a:xfrm>
          <a:prstGeom prst="rect">
            <a:avLst/>
          </a:prstGeom>
          <a:solidFill>
            <a:srgbClr val="FF8200"/>
          </a:solidFill>
          <a:effectLst/>
        </p:spPr>
        <p:txBody>
          <a:bodyPr wrap="square" lIns="112471" tIns="56235" rIns="112471" bIns="56235" rtlCol="0">
            <a:spAutoFit/>
          </a:bodyPr>
          <a:p>
            <a:pPr marL="0" marR="0" lvl="0" indent="0" algn="ctr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buClrTx/>
              <a:buSzTx/>
              <a:buFontTx/>
              <a:buNone/>
              <a:defRPr/>
            </a:pPr>
            <a:r>
              <a:rPr kumimoji="0" lang="en-US" altLang="zh-CN" sz="2100" b="1" i="0" u="none" strike="noStrike" kern="1200" cap="none" spc="100" normalizeH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90204" pitchFamily="34" charset="0"/>
                <a:ea typeface="汉仪粗简黑简" panose="00020600040101010101" charset="-122"/>
                <a:cs typeface="阿里巴巴普惠体 R" panose="00020600040101010101" pitchFamily="18" charset="-122"/>
                <a:sym typeface="微软雅黑" panose="020B0503020204020204" pitchFamily="34" charset="-122"/>
              </a:rPr>
              <a:t>PART 01</a:t>
            </a:r>
            <a:r>
              <a:rPr kumimoji="0" lang="zh-CN" altLang="zh-CN" sz="2100" b="1" i="0" u="none" strike="noStrike" kern="1200" cap="none" spc="100" normalizeH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90204" pitchFamily="34" charset="0"/>
                <a:ea typeface="汉仪粗简黑简" panose="00020600040101010101" charset="-122"/>
                <a:cs typeface="阿里巴巴普惠体 R" panose="00020600040101010101" pitchFamily="18" charset="-122"/>
                <a:sym typeface="微软雅黑" panose="020B0503020204020204" pitchFamily="34" charset="-122"/>
              </a:rPr>
              <a:t> </a:t>
            </a:r>
            <a:endParaRPr kumimoji="0" lang="zh-CN" altLang="zh-CN" sz="2100" b="1" i="0" u="none" strike="noStrike" kern="1200" cap="none" spc="100" normalizeH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90204" pitchFamily="34" charset="0"/>
              <a:ea typeface="汉仪粗简黑简" panose="00020600040101010101" charset="-122"/>
              <a:cs typeface="阿里巴巴普惠体 R" panose="00020600040101010101" pitchFamily="18" charset="-122"/>
              <a:sym typeface="微软雅黑" panose="020B0503020204020204" pitchFamily="34" charset="-122"/>
            </a:endParaRPr>
          </a:p>
        </p:txBody>
      </p:sp>
      <p:sp>
        <p:nvSpPr>
          <p:cNvPr id="9" name="文本框 8"/>
          <p:cNvSpPr txBox="1"/>
          <p:nvPr>
            <p:custDataLst>
              <p:tags r:id="rId5"/>
            </p:custDataLst>
          </p:nvPr>
        </p:nvSpPr>
        <p:spPr>
          <a:xfrm>
            <a:off x="2789873" y="1923098"/>
            <a:ext cx="3563779" cy="852805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zh-CN" altLang="en-US" sz="3300" noProof="0" dirty="0">
                <a:ln>
                  <a:noFill/>
                </a:ln>
                <a:solidFill>
                  <a:srgbClr val="FF8200"/>
                </a:solidFill>
                <a:effectLst/>
                <a:uLnTx/>
                <a:uFillTx/>
                <a:latin typeface="Arial" panose="020B0604020202090204" pitchFamily="34" charset="0"/>
                <a:ea typeface="汉仪粗黑 简" panose="00020600040101010101" charset="-122"/>
                <a:sym typeface="+mn-ea"/>
              </a:rPr>
              <a:t>市场洞察</a:t>
            </a:r>
            <a:endParaRPr lang="zh-CN" altLang="en-US" sz="3300" noProof="0" dirty="0">
              <a:ln>
                <a:noFill/>
              </a:ln>
              <a:solidFill>
                <a:srgbClr val="FF8200"/>
              </a:solidFill>
              <a:effectLst/>
              <a:uLnTx/>
              <a:uFillTx/>
              <a:latin typeface="Arial" panose="020B0604020202090204" pitchFamily="34" charset="0"/>
              <a:ea typeface="汉仪粗黑 简" panose="00020600040101010101" charset="-122"/>
              <a:sym typeface="+mn-ea"/>
            </a:endParaRPr>
          </a:p>
        </p:txBody>
      </p:sp>
      <p:sp>
        <p:nvSpPr>
          <p:cNvPr id="10" name="文本框 9"/>
          <p:cNvSpPr txBox="1"/>
          <p:nvPr>
            <p:custDataLst>
              <p:tags r:id="rId6"/>
            </p:custDataLst>
          </p:nvPr>
        </p:nvSpPr>
        <p:spPr>
          <a:xfrm>
            <a:off x="2220754" y="2855595"/>
            <a:ext cx="4904899" cy="275590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2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rial" panose="020B0604020202090204" pitchFamily="34" charset="0"/>
                <a:ea typeface="汉仪粗简黑简" panose="00020600040101010101" charset="-122"/>
                <a:cs typeface="+mn-cs"/>
              </a:rPr>
              <a:t>竞争环境/企业现状/营销方向</a:t>
            </a:r>
            <a:endParaRPr kumimoji="0" lang="zh-CN" altLang="en-US" sz="12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Arial" panose="020B0604020202090204" pitchFamily="34" charset="0"/>
              <a:ea typeface="汉仪粗简黑简" panose="00020600040101010101" charset="-122"/>
              <a:cs typeface="+mn-cs"/>
            </a:endParaRPr>
          </a:p>
        </p:txBody>
      </p:sp>
      <p:cxnSp>
        <p:nvCxnSpPr>
          <p:cNvPr id="11" name="直接连接符 10"/>
          <p:cNvCxnSpPr/>
          <p:nvPr>
            <p:custDataLst>
              <p:tags r:id="rId7"/>
            </p:custDataLst>
          </p:nvPr>
        </p:nvCxnSpPr>
        <p:spPr>
          <a:xfrm>
            <a:off x="2647474" y="2755106"/>
            <a:ext cx="3907631" cy="0"/>
          </a:xfrm>
          <a:prstGeom prst="line">
            <a:avLst/>
          </a:prstGeom>
          <a:ln>
            <a:solidFill>
              <a:srgbClr val="FF82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/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矩形 10"/>
          <p:cNvSpPr/>
          <p:nvPr/>
        </p:nvSpPr>
        <p:spPr>
          <a:xfrm>
            <a:off x="551180" y="1816100"/>
            <a:ext cx="2276475" cy="124777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9600" b="1" i="0" u="none" strike="noStrike" kern="1200" cap="none" spc="0" normalizeH="0" baseline="0" noProof="0">
                <a:ln>
                  <a:noFill/>
                </a:ln>
                <a:solidFill>
                  <a:schemeClr val="bg2">
                    <a:lumMod val="20000"/>
                    <a:lumOff val="80000"/>
                  </a:schemeClr>
                </a:solidFill>
                <a:effectLst/>
                <a:uLnTx/>
                <a:uFillTx/>
                <a:latin typeface="Arial" panose="020B0604020202090204" pitchFamily="34" charset="0"/>
                <a:ea typeface="汉仪粗简黑简" panose="00020600040101010101" charset="-122"/>
                <a:cs typeface="Arial Black" panose="020B0A04020102020204" pitchFamily="34" charset="0"/>
              </a:rPr>
              <a:t>1</a:t>
            </a:r>
            <a:endParaRPr kumimoji="0" lang="en-US" altLang="zh-CN" sz="9600" b="1" i="0" u="none" strike="noStrike" kern="1200" cap="none" spc="0" normalizeH="0" baseline="0" noProof="0">
              <a:ln>
                <a:noFill/>
              </a:ln>
              <a:solidFill>
                <a:schemeClr val="bg2">
                  <a:lumMod val="20000"/>
                  <a:lumOff val="80000"/>
                </a:schemeClr>
              </a:solidFill>
              <a:effectLst/>
              <a:uLnTx/>
              <a:uFillTx/>
              <a:latin typeface="Arial" panose="020B0604020202090204" pitchFamily="34" charset="0"/>
              <a:ea typeface="汉仪粗简黑简" panose="00020600040101010101" charset="-122"/>
              <a:cs typeface="Arial Black" panose="020B0A04020102020204" pitchFamily="34" charset="0"/>
            </a:endParaRPr>
          </a:p>
        </p:txBody>
      </p:sp>
      <p:sp>
        <p:nvSpPr>
          <p:cNvPr id="12" name="矩形 11"/>
          <p:cNvSpPr/>
          <p:nvPr/>
        </p:nvSpPr>
        <p:spPr>
          <a:xfrm>
            <a:off x="551180" y="3219450"/>
            <a:ext cx="2276475" cy="15240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9600" b="1" i="0" u="none" strike="noStrike" kern="1200" cap="none" spc="0" normalizeH="0" baseline="0" noProof="0">
                <a:ln>
                  <a:noFill/>
                </a:ln>
                <a:solidFill>
                  <a:schemeClr val="bg2">
                    <a:lumMod val="20000"/>
                    <a:lumOff val="80000"/>
                  </a:schemeClr>
                </a:solidFill>
                <a:effectLst/>
                <a:uLnTx/>
                <a:uFillTx/>
                <a:latin typeface="Arial" panose="020B0604020202090204" pitchFamily="34" charset="0"/>
                <a:ea typeface="汉仪粗简黑简" panose="00020600040101010101" charset="-122"/>
                <a:cs typeface="Arial Black" panose="020B0A04020102020204" pitchFamily="34" charset="0"/>
              </a:rPr>
              <a:t>4</a:t>
            </a:r>
            <a:endParaRPr kumimoji="0" lang="en-US" altLang="zh-CN" sz="9600" b="1" i="0" u="none" strike="noStrike" kern="1200" cap="none" spc="0" normalizeH="0" baseline="0" noProof="0">
              <a:ln>
                <a:noFill/>
              </a:ln>
              <a:solidFill>
                <a:schemeClr val="bg2">
                  <a:lumMod val="20000"/>
                  <a:lumOff val="80000"/>
                </a:schemeClr>
              </a:solidFill>
              <a:effectLst/>
              <a:uLnTx/>
              <a:uFillTx/>
              <a:latin typeface="Arial" panose="020B0604020202090204" pitchFamily="34" charset="0"/>
              <a:ea typeface="汉仪粗简黑简" panose="00020600040101010101" charset="-122"/>
              <a:cs typeface="Arial Black" panose="020B0A04020102020204" pitchFamily="34" charset="0"/>
            </a:endParaRPr>
          </a:p>
        </p:txBody>
      </p:sp>
      <p:sp>
        <p:nvSpPr>
          <p:cNvPr id="13" name="矩形 12"/>
          <p:cNvSpPr/>
          <p:nvPr/>
        </p:nvSpPr>
        <p:spPr>
          <a:xfrm>
            <a:off x="2983230" y="1816100"/>
            <a:ext cx="2947988" cy="124777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9600" b="1" i="0" u="none" strike="noStrike" kern="1200" cap="none" spc="0" normalizeH="0" baseline="0" noProof="0">
                <a:ln>
                  <a:noFill/>
                </a:ln>
                <a:solidFill>
                  <a:schemeClr val="bg2">
                    <a:lumMod val="20000"/>
                    <a:lumOff val="80000"/>
                  </a:schemeClr>
                </a:solidFill>
                <a:effectLst/>
                <a:uLnTx/>
                <a:uFillTx/>
                <a:latin typeface="Arial" panose="020B0604020202090204" pitchFamily="34" charset="0"/>
                <a:ea typeface="汉仪粗简黑简" panose="00020600040101010101" charset="-122"/>
                <a:cs typeface="Arial Black" panose="020B0A04020102020204" pitchFamily="34" charset="0"/>
                <a:sym typeface="+mn-ea"/>
              </a:rPr>
              <a:t>2</a:t>
            </a:r>
            <a:endParaRPr kumimoji="0" lang="en-US" altLang="zh-CN" sz="9600" b="1" i="0" u="none" strike="noStrike" kern="1200" cap="none" spc="0" normalizeH="0" baseline="0" noProof="0">
              <a:ln>
                <a:noFill/>
              </a:ln>
              <a:solidFill>
                <a:schemeClr val="bg2">
                  <a:lumMod val="20000"/>
                  <a:lumOff val="80000"/>
                </a:schemeClr>
              </a:solidFill>
              <a:effectLst/>
              <a:uLnTx/>
              <a:uFillTx/>
              <a:latin typeface="Arial" panose="020B0604020202090204" pitchFamily="34" charset="0"/>
              <a:ea typeface="汉仪粗简黑简" panose="00020600040101010101" charset="-122"/>
              <a:cs typeface="Arial Black" panose="020B0A04020102020204" pitchFamily="34" charset="0"/>
              <a:sym typeface="+mn-ea"/>
            </a:endParaRPr>
          </a:p>
        </p:txBody>
      </p:sp>
      <p:sp>
        <p:nvSpPr>
          <p:cNvPr id="14" name="矩形 13"/>
          <p:cNvSpPr/>
          <p:nvPr/>
        </p:nvSpPr>
        <p:spPr>
          <a:xfrm>
            <a:off x="2983230" y="3213100"/>
            <a:ext cx="2947988" cy="152558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9600" b="1" i="0" u="none" strike="noStrike" kern="1200" cap="none" spc="0" normalizeH="0" baseline="0" noProof="0">
                <a:ln>
                  <a:noFill/>
                </a:ln>
                <a:solidFill>
                  <a:schemeClr val="bg2">
                    <a:lumMod val="20000"/>
                    <a:lumOff val="80000"/>
                  </a:schemeClr>
                </a:solidFill>
                <a:effectLst/>
                <a:uLnTx/>
                <a:uFillTx/>
                <a:latin typeface="Arial" panose="020B0604020202090204" pitchFamily="34" charset="0"/>
                <a:ea typeface="汉仪粗简黑简" panose="00020600040101010101" charset="-122"/>
                <a:cs typeface="Arial Black" panose="020B0A04020102020204" pitchFamily="34" charset="0"/>
              </a:rPr>
              <a:t>5</a:t>
            </a:r>
            <a:endParaRPr kumimoji="0" lang="en-US" altLang="zh-CN" sz="9600" b="1" i="0" u="none" strike="noStrike" kern="1200" cap="none" spc="0" normalizeH="0" baseline="0" noProof="0">
              <a:ln>
                <a:noFill/>
              </a:ln>
              <a:solidFill>
                <a:schemeClr val="bg2">
                  <a:lumMod val="20000"/>
                  <a:lumOff val="80000"/>
                </a:schemeClr>
              </a:solidFill>
              <a:effectLst/>
              <a:uLnTx/>
              <a:uFillTx/>
              <a:latin typeface="Arial" panose="020B0604020202090204" pitchFamily="34" charset="0"/>
              <a:ea typeface="汉仪粗简黑简" panose="00020600040101010101" charset="-122"/>
              <a:cs typeface="Arial Black" panose="020B0A04020102020204" pitchFamily="34" charset="0"/>
            </a:endParaRPr>
          </a:p>
        </p:txBody>
      </p:sp>
      <p:sp>
        <p:nvSpPr>
          <p:cNvPr id="15" name="矩形 14"/>
          <p:cNvSpPr/>
          <p:nvPr/>
        </p:nvSpPr>
        <p:spPr>
          <a:xfrm>
            <a:off x="6037580" y="1816100"/>
            <a:ext cx="2946400" cy="124777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9600" b="1" i="0" u="none" strike="noStrike" kern="1200" cap="none" spc="0" normalizeH="0" baseline="0" noProof="0">
                <a:ln>
                  <a:noFill/>
                </a:ln>
                <a:solidFill>
                  <a:schemeClr val="bg2">
                    <a:lumMod val="20000"/>
                    <a:lumOff val="80000"/>
                  </a:schemeClr>
                </a:solidFill>
                <a:effectLst/>
                <a:uLnTx/>
                <a:uFillTx/>
                <a:latin typeface="Arial" panose="020B0604020202090204" pitchFamily="34" charset="0"/>
                <a:ea typeface="汉仪粗简黑简" panose="00020600040101010101" charset="-122"/>
                <a:cs typeface="Arial Black" panose="020B0A04020102020204" pitchFamily="34" charset="0"/>
              </a:rPr>
              <a:t>3</a:t>
            </a:r>
            <a:endParaRPr kumimoji="0" lang="en-US" altLang="zh-CN" sz="9600" b="1" i="0" u="none" strike="noStrike" kern="1200" cap="none" spc="0" normalizeH="0" baseline="0" noProof="0">
              <a:ln>
                <a:noFill/>
              </a:ln>
              <a:solidFill>
                <a:schemeClr val="bg2">
                  <a:lumMod val="20000"/>
                  <a:lumOff val="80000"/>
                </a:schemeClr>
              </a:solidFill>
              <a:effectLst/>
              <a:uLnTx/>
              <a:uFillTx/>
              <a:latin typeface="Arial" panose="020B0604020202090204" pitchFamily="34" charset="0"/>
              <a:ea typeface="汉仪粗简黑简" panose="00020600040101010101" charset="-122"/>
              <a:cs typeface="Arial Black" panose="020B0A04020102020204" pitchFamily="34" charset="0"/>
            </a:endParaRPr>
          </a:p>
        </p:txBody>
      </p:sp>
      <p:sp>
        <p:nvSpPr>
          <p:cNvPr id="16" name="矩形 15"/>
          <p:cNvSpPr/>
          <p:nvPr/>
        </p:nvSpPr>
        <p:spPr>
          <a:xfrm>
            <a:off x="6037580" y="3219450"/>
            <a:ext cx="2946400" cy="15240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9600" b="1" i="0" u="none" strike="noStrike" kern="1200" cap="none" spc="0" normalizeH="0" baseline="0" noProof="0">
                <a:ln>
                  <a:noFill/>
                </a:ln>
                <a:solidFill>
                  <a:schemeClr val="bg2">
                    <a:lumMod val="20000"/>
                    <a:lumOff val="80000"/>
                  </a:schemeClr>
                </a:solidFill>
                <a:effectLst/>
                <a:uLnTx/>
                <a:uFillTx/>
                <a:latin typeface="Arial" panose="020B0604020202090204" pitchFamily="34" charset="0"/>
                <a:ea typeface="汉仪粗简黑简" panose="00020600040101010101" charset="-122"/>
                <a:cs typeface="Arial Black" panose="020B0A04020102020204" pitchFamily="34" charset="0"/>
              </a:rPr>
              <a:t>6</a:t>
            </a:r>
            <a:endParaRPr kumimoji="0" lang="en-US" altLang="zh-CN" sz="9600" b="1" i="0" u="none" strike="noStrike" kern="1200" cap="none" spc="0" normalizeH="0" baseline="0" noProof="0">
              <a:ln>
                <a:noFill/>
              </a:ln>
              <a:solidFill>
                <a:schemeClr val="bg2">
                  <a:lumMod val="20000"/>
                  <a:lumOff val="80000"/>
                </a:schemeClr>
              </a:solidFill>
              <a:effectLst/>
              <a:uLnTx/>
              <a:uFillTx/>
              <a:latin typeface="Arial" panose="020B0604020202090204" pitchFamily="34" charset="0"/>
              <a:ea typeface="汉仪粗简黑简" panose="00020600040101010101" charset="-122"/>
              <a:cs typeface="Arial Black" panose="020B0A04020102020204" pitchFamily="34" charset="0"/>
            </a:endParaRPr>
          </a:p>
        </p:txBody>
      </p:sp>
      <p:sp>
        <p:nvSpPr>
          <p:cNvPr id="23" name="文本框 4"/>
          <p:cNvSpPr txBox="1"/>
          <p:nvPr/>
        </p:nvSpPr>
        <p:spPr>
          <a:xfrm>
            <a:off x="2019618" y="1046480"/>
            <a:ext cx="4968875" cy="460375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pPr algn="ctr"/>
            <a:r>
              <a:rPr lang="zh-CN" altLang="en-US" sz="2400" b="1">
                <a:solidFill>
                  <a:srgbClr val="FF8200"/>
                </a:solidFill>
                <a:latin typeface="Arial" panose="020B0604020202090204" pitchFamily="34" charset="0"/>
                <a:ea typeface="汉仪粗简黑简" panose="00020600040101010101" charset="-122"/>
              </a:rPr>
              <a:t>这</a:t>
            </a:r>
            <a:r>
              <a:rPr lang="en-US" altLang="zh-CN" sz="2400" b="1">
                <a:solidFill>
                  <a:srgbClr val="FF8200"/>
                </a:solidFill>
                <a:latin typeface="Arial" panose="020B0604020202090204" pitchFamily="34" charset="0"/>
                <a:ea typeface="汉仪粗简黑简" panose="00020600040101010101" charset="-122"/>
              </a:rPr>
              <a:t>6</a:t>
            </a:r>
            <a:r>
              <a:rPr lang="zh-CN" altLang="en-US" sz="2400" b="1">
                <a:solidFill>
                  <a:srgbClr val="FF8200"/>
                </a:solidFill>
                <a:latin typeface="Arial" panose="020B0604020202090204" pitchFamily="34" charset="0"/>
                <a:ea typeface="汉仪粗简黑简" panose="00020600040101010101" charset="-122"/>
              </a:rPr>
              <a:t>点才是真正的核心差异！</a:t>
            </a:r>
            <a:endParaRPr lang="zh-CN" altLang="en-US" sz="2400" b="1">
              <a:solidFill>
                <a:srgbClr val="FF8200"/>
              </a:solidFill>
              <a:latin typeface="Arial" panose="020B0604020202090204" pitchFamily="34" charset="0"/>
              <a:ea typeface="汉仪粗简黑简" panose="00020600040101010101" charset="-122"/>
            </a:endParaRPr>
          </a:p>
        </p:txBody>
      </p:sp>
      <p:sp>
        <p:nvSpPr>
          <p:cNvPr id="53258" name="文本框 6"/>
          <p:cNvSpPr txBox="1"/>
          <p:nvPr/>
        </p:nvSpPr>
        <p:spPr>
          <a:xfrm>
            <a:off x="743268" y="1912938"/>
            <a:ext cx="1524000" cy="419100"/>
          </a:xfrm>
          <a:prstGeom prst="rect">
            <a:avLst/>
          </a:prstGeom>
          <a:noFill/>
          <a:ln w="9525">
            <a:noFill/>
          </a:ln>
        </p:spPr>
        <p:txBody>
          <a:bodyPr wrap="none" lIns="0" tIns="0" rIns="0" bIns="0" anchor="t">
            <a:spAutoFit/>
          </a:bodyPr>
          <a:lstStyle/>
          <a:p>
            <a:pPr>
              <a:lnSpc>
                <a:spcPct val="130000"/>
              </a:lnSpc>
              <a:buSzTx/>
            </a:pPr>
            <a:r>
              <a:rPr lang="zh-CN" altLang="en-US" sz="1200" b="1">
                <a:solidFill>
                  <a:srgbClr val="FF8200"/>
                </a:solidFill>
                <a:latin typeface="Arial" panose="020B0604020202090204" pitchFamily="34" charset="0"/>
                <a:ea typeface="汉仪粗简黑简" panose="00020600040101010101" charset="-122"/>
              </a:rPr>
              <a:t>经营历史：</a:t>
            </a:r>
            <a:endParaRPr lang="zh-CN" altLang="en-US" sz="1200" b="1">
              <a:solidFill>
                <a:srgbClr val="FF8200"/>
              </a:solidFill>
              <a:latin typeface="Arial" panose="020B0604020202090204" pitchFamily="34" charset="0"/>
              <a:ea typeface="汉仪粗简黑简" panose="00020600040101010101" charset="-122"/>
            </a:endParaRPr>
          </a:p>
          <a:p>
            <a:pPr>
              <a:lnSpc>
                <a:spcPct val="130000"/>
              </a:lnSpc>
              <a:buSzTx/>
            </a:pPr>
            <a:r>
              <a:rPr lang="zh-CN" altLang="en-US" sz="900">
                <a:solidFill>
                  <a:srgbClr val="595959"/>
                </a:solidFill>
                <a:latin typeface="Arial" panose="020B0604020202090204" pitchFamily="34" charset="0"/>
                <a:ea typeface="汉仪粗简黑简" panose="00020600040101010101" charset="-122"/>
              </a:rPr>
              <a:t>自</a:t>
            </a:r>
            <a:r>
              <a:rPr lang="en-US" altLang="zh-CN" sz="900">
                <a:solidFill>
                  <a:srgbClr val="595959"/>
                </a:solidFill>
                <a:latin typeface="Arial" panose="020B0604020202090204" pitchFamily="34" charset="0"/>
                <a:ea typeface="汉仪粗简黑简" panose="00020600040101010101" charset="-122"/>
              </a:rPr>
              <a:t>2014</a:t>
            </a:r>
            <a:r>
              <a:rPr lang="zh-CN" altLang="en-US" sz="900">
                <a:solidFill>
                  <a:srgbClr val="595959"/>
                </a:solidFill>
                <a:latin typeface="Arial" panose="020B0604020202090204" pitchFamily="34" charset="0"/>
                <a:ea typeface="汉仪粗简黑简" panose="00020600040101010101" charset="-122"/>
              </a:rPr>
              <a:t>年成立，</a:t>
            </a:r>
            <a:r>
              <a:rPr lang="en-US" altLang="zh-CN" sz="900">
                <a:solidFill>
                  <a:srgbClr val="595959"/>
                </a:solidFill>
                <a:latin typeface="Arial" panose="020B0604020202090204" pitchFamily="34" charset="0"/>
                <a:ea typeface="汉仪粗简黑简" panose="00020600040101010101" charset="-122"/>
              </a:rPr>
              <a:t>10</a:t>
            </a:r>
            <a:r>
              <a:rPr lang="zh-CN" altLang="en-US" sz="900">
                <a:solidFill>
                  <a:srgbClr val="595959"/>
                </a:solidFill>
                <a:latin typeface="Arial" panose="020B0604020202090204" pitchFamily="34" charset="0"/>
                <a:ea typeface="汉仪粗简黑简" panose="00020600040101010101" charset="-122"/>
              </a:rPr>
              <a:t>年经营历史</a:t>
            </a:r>
            <a:endParaRPr lang="zh-CN" altLang="en-US" sz="900">
              <a:solidFill>
                <a:srgbClr val="595959"/>
              </a:solidFill>
              <a:latin typeface="Arial" panose="020B0604020202090204" pitchFamily="34" charset="0"/>
              <a:ea typeface="汉仪粗简黑简" panose="00020600040101010101" charset="-122"/>
            </a:endParaRPr>
          </a:p>
        </p:txBody>
      </p:sp>
      <p:sp>
        <p:nvSpPr>
          <p:cNvPr id="53259" name="文本框 3"/>
          <p:cNvSpPr txBox="1"/>
          <p:nvPr/>
        </p:nvSpPr>
        <p:spPr>
          <a:xfrm>
            <a:off x="3148330" y="1912938"/>
            <a:ext cx="2413000" cy="1188720"/>
          </a:xfrm>
          <a:prstGeom prst="rect">
            <a:avLst/>
          </a:prstGeom>
          <a:noFill/>
          <a:ln w="9525">
            <a:noFill/>
          </a:ln>
        </p:spPr>
        <p:txBody>
          <a:bodyPr lIns="0" tIns="0" rIns="0" bIns="0" anchor="t">
            <a:spAutoFit/>
          </a:bodyPr>
          <a:lstStyle/>
          <a:p>
            <a:pPr>
              <a:lnSpc>
                <a:spcPct val="130000"/>
              </a:lnSpc>
              <a:buSzTx/>
            </a:pPr>
            <a:r>
              <a:rPr lang="zh-CN" altLang="en-US" sz="1200" b="1">
                <a:solidFill>
                  <a:srgbClr val="FF8200"/>
                </a:solidFill>
                <a:latin typeface="Arial" panose="020B0604020202090204" pitchFamily="34" charset="0"/>
                <a:ea typeface="汉仪粗简黑简" panose="00020600040101010101" charset="-122"/>
              </a:rPr>
              <a:t>公司资质：</a:t>
            </a:r>
            <a:endParaRPr lang="zh-CN" altLang="en-US" sz="1200" b="1">
              <a:solidFill>
                <a:srgbClr val="FF8200"/>
              </a:solidFill>
              <a:latin typeface="Arial" panose="020B0604020202090204" pitchFamily="34" charset="0"/>
              <a:ea typeface="汉仪粗简黑简" panose="00020600040101010101" charset="-122"/>
            </a:endParaRPr>
          </a:p>
          <a:p>
            <a:pPr>
              <a:lnSpc>
                <a:spcPct val="130000"/>
              </a:lnSpc>
              <a:buSzTx/>
            </a:pPr>
            <a:r>
              <a:rPr lang="zh-CN" altLang="en-US" sz="900">
                <a:solidFill>
                  <a:srgbClr val="595959"/>
                </a:solidFill>
                <a:latin typeface="Arial" panose="020B0604020202090204" pitchFamily="34" charset="0"/>
                <a:ea typeface="汉仪粗简黑简" panose="00020600040101010101" charset="-122"/>
              </a:rPr>
              <a:t>国家级高新技术企业</a:t>
            </a:r>
            <a:endParaRPr lang="zh-CN" altLang="en-US" sz="900">
              <a:solidFill>
                <a:srgbClr val="595959"/>
              </a:solidFill>
              <a:latin typeface="Arial" panose="020B0604020202090204" pitchFamily="34" charset="0"/>
              <a:ea typeface="汉仪粗简黑简" panose="00020600040101010101" charset="-122"/>
            </a:endParaRPr>
          </a:p>
          <a:p>
            <a:pPr>
              <a:lnSpc>
                <a:spcPct val="130000"/>
              </a:lnSpc>
              <a:buSzTx/>
            </a:pPr>
            <a:r>
              <a:rPr lang="zh-CN" altLang="en-US" sz="900">
                <a:solidFill>
                  <a:srgbClr val="595959"/>
                </a:solidFill>
                <a:latin typeface="Arial" panose="020B0604020202090204" pitchFamily="34" charset="0"/>
                <a:ea typeface="汉仪粗简黑简" panose="00020600040101010101" charset="-122"/>
              </a:rPr>
              <a:t>行业标准起草工作组副组长</a:t>
            </a:r>
            <a:endParaRPr lang="zh-CN" altLang="en-US" sz="900">
              <a:solidFill>
                <a:srgbClr val="595959"/>
              </a:solidFill>
              <a:latin typeface="Arial" panose="020B0604020202090204" pitchFamily="34" charset="0"/>
              <a:ea typeface="汉仪粗简黑简" panose="00020600040101010101" charset="-122"/>
            </a:endParaRPr>
          </a:p>
          <a:p>
            <a:pPr>
              <a:lnSpc>
                <a:spcPct val="130000"/>
              </a:lnSpc>
              <a:buSzTx/>
            </a:pPr>
            <a:r>
              <a:rPr lang="zh-CN" altLang="en-US" sz="900">
                <a:solidFill>
                  <a:srgbClr val="595959"/>
                </a:solidFill>
                <a:latin typeface="Arial" panose="020B0604020202090204" pitchFamily="34" charset="0"/>
                <a:ea typeface="汉仪粗简黑简" panose="00020600040101010101" charset="-122"/>
                <a:sym typeface="宋体" pitchFamily="2" charset="-122"/>
              </a:rPr>
              <a:t>全国现场管理星级评价”五星级</a:t>
            </a:r>
            <a:endParaRPr lang="zh-CN" altLang="en-US" sz="900">
              <a:solidFill>
                <a:srgbClr val="595959"/>
              </a:solidFill>
              <a:latin typeface="Arial" panose="020B0604020202090204" pitchFamily="34" charset="0"/>
              <a:ea typeface="汉仪粗简黑简" panose="00020600040101010101" charset="-122"/>
            </a:endParaRPr>
          </a:p>
          <a:p>
            <a:pPr>
              <a:lnSpc>
                <a:spcPct val="130000"/>
              </a:lnSpc>
              <a:buSzTx/>
            </a:pPr>
            <a:r>
              <a:rPr lang="zh-CN" altLang="en-US" sz="900">
                <a:solidFill>
                  <a:srgbClr val="595959"/>
                </a:solidFill>
                <a:latin typeface="Arial" panose="020B0604020202090204" pitchFamily="34" charset="0"/>
                <a:ea typeface="汉仪粗简黑简" panose="00020600040101010101" charset="-122"/>
                <a:sym typeface="宋体" pitchFamily="2" charset="-122"/>
              </a:rPr>
              <a:t>中国小家电百强企业称号</a:t>
            </a:r>
            <a:endParaRPr lang="zh-CN" altLang="en-US" sz="1000">
              <a:solidFill>
                <a:srgbClr val="595959"/>
              </a:solidFill>
              <a:latin typeface="Arial" panose="020B0604020202090204" pitchFamily="34" charset="0"/>
              <a:ea typeface="汉仪粗简黑简" panose="00020600040101010101" charset="-122"/>
              <a:sym typeface="宋体" pitchFamily="2" charset="-122"/>
            </a:endParaRPr>
          </a:p>
          <a:p>
            <a:pPr>
              <a:lnSpc>
                <a:spcPct val="150000"/>
              </a:lnSpc>
              <a:buSzTx/>
            </a:pPr>
            <a:endParaRPr lang="zh-CN" altLang="en-US" sz="1000">
              <a:solidFill>
                <a:srgbClr val="595959"/>
              </a:solidFill>
              <a:latin typeface="Arial" panose="020B0604020202090204" pitchFamily="34" charset="0"/>
              <a:ea typeface="汉仪粗简黑简" panose="00020600040101010101" charset="-122"/>
              <a:sym typeface="宋体" pitchFamily="2" charset="-122"/>
            </a:endParaRPr>
          </a:p>
        </p:txBody>
      </p:sp>
      <p:sp>
        <p:nvSpPr>
          <p:cNvPr id="53262" name="文本框 4"/>
          <p:cNvSpPr txBox="1"/>
          <p:nvPr/>
        </p:nvSpPr>
        <p:spPr>
          <a:xfrm>
            <a:off x="6210618" y="1912938"/>
            <a:ext cx="2305050" cy="1039495"/>
          </a:xfrm>
          <a:prstGeom prst="rect">
            <a:avLst/>
          </a:prstGeom>
          <a:noFill/>
          <a:ln w="9525">
            <a:noFill/>
          </a:ln>
        </p:spPr>
        <p:txBody>
          <a:bodyPr lIns="0" tIns="0" rIns="0" bIns="0" anchor="t">
            <a:spAutoFit/>
          </a:bodyPr>
          <a:lstStyle/>
          <a:p>
            <a:pPr>
              <a:lnSpc>
                <a:spcPct val="130000"/>
              </a:lnSpc>
              <a:buSzTx/>
            </a:pPr>
            <a:r>
              <a:rPr lang="zh-CN" altLang="en-US" sz="1200" b="1">
                <a:solidFill>
                  <a:srgbClr val="FF8200"/>
                </a:solidFill>
                <a:latin typeface="Arial" panose="020B0604020202090204" pitchFamily="34" charset="0"/>
                <a:ea typeface="汉仪粗简黑简" panose="00020600040101010101" charset="-122"/>
              </a:rPr>
              <a:t>生产实力：</a:t>
            </a:r>
            <a:endParaRPr lang="en-US" altLang="zh-CN" sz="1200" b="1">
              <a:solidFill>
                <a:srgbClr val="FF8200"/>
              </a:solidFill>
              <a:latin typeface="Arial" panose="020B0604020202090204" pitchFamily="34" charset="0"/>
              <a:ea typeface="汉仪粗简黑简" panose="00020600040101010101" charset="-122"/>
              <a:sym typeface="宋体" pitchFamily="2" charset="-122"/>
            </a:endParaRPr>
          </a:p>
          <a:p>
            <a:pPr>
              <a:lnSpc>
                <a:spcPct val="130000"/>
              </a:lnSpc>
              <a:buSzTx/>
            </a:pPr>
            <a:r>
              <a:rPr lang="en-US" altLang="zh-CN" sz="1000">
                <a:solidFill>
                  <a:srgbClr val="595959"/>
                </a:solidFill>
                <a:latin typeface="Arial" panose="020B0604020202090204" pitchFamily="34" charset="0"/>
                <a:ea typeface="汉仪粗简黑简" panose="00020600040101010101" charset="-122"/>
                <a:sym typeface="宋体" pitchFamily="2" charset="-122"/>
              </a:rPr>
              <a:t>3</a:t>
            </a:r>
            <a:r>
              <a:rPr lang="zh-CN" altLang="en-US" sz="1000">
                <a:solidFill>
                  <a:srgbClr val="595959"/>
                </a:solidFill>
                <a:latin typeface="Arial" panose="020B0604020202090204" pitchFamily="34" charset="0"/>
                <a:ea typeface="汉仪粗简黑简" panose="00020600040101010101" charset="-122"/>
                <a:sym typeface="宋体" pitchFamily="2" charset="-122"/>
              </a:rPr>
              <a:t>万平米生产厂房，拥有独立工业园</a:t>
            </a:r>
            <a:endParaRPr lang="zh-CN" altLang="en-US" sz="1000">
              <a:solidFill>
                <a:srgbClr val="595959"/>
              </a:solidFill>
              <a:latin typeface="Arial" panose="020B0604020202090204" pitchFamily="34" charset="0"/>
              <a:ea typeface="汉仪粗简黑简" panose="00020600040101010101" charset="-122"/>
              <a:sym typeface="宋体" pitchFamily="2" charset="-122"/>
            </a:endParaRPr>
          </a:p>
          <a:p>
            <a:pPr>
              <a:lnSpc>
                <a:spcPct val="130000"/>
              </a:lnSpc>
              <a:buSzTx/>
            </a:pPr>
            <a:r>
              <a:rPr lang="en-US" altLang="zh-CN" sz="1000">
                <a:solidFill>
                  <a:srgbClr val="595959"/>
                </a:solidFill>
                <a:latin typeface="Arial" panose="020B0604020202090204" pitchFamily="34" charset="0"/>
                <a:ea typeface="汉仪粗简黑简" panose="00020600040101010101" charset="-122"/>
                <a:sym typeface="宋体" pitchFamily="2" charset="-122"/>
              </a:rPr>
              <a:t>12</a:t>
            </a:r>
            <a:r>
              <a:rPr lang="zh-CN" altLang="en-US" sz="1000">
                <a:solidFill>
                  <a:srgbClr val="595959"/>
                </a:solidFill>
                <a:latin typeface="Arial" panose="020B0604020202090204" pitchFamily="34" charset="0"/>
                <a:ea typeface="汉仪粗简黑简" panose="00020600040101010101" charset="-122"/>
                <a:sym typeface="宋体" pitchFamily="2" charset="-122"/>
              </a:rPr>
              <a:t>条国际生产线</a:t>
            </a:r>
            <a:endParaRPr lang="zh-CN" altLang="en-US" sz="1000">
              <a:solidFill>
                <a:srgbClr val="595959"/>
              </a:solidFill>
              <a:latin typeface="Arial" panose="020B0604020202090204" pitchFamily="34" charset="0"/>
              <a:ea typeface="汉仪粗简黑简" panose="00020600040101010101" charset="-122"/>
              <a:sym typeface="宋体" pitchFamily="2" charset="-122"/>
            </a:endParaRPr>
          </a:p>
          <a:p>
            <a:pPr>
              <a:lnSpc>
                <a:spcPct val="130000"/>
              </a:lnSpc>
              <a:buSzTx/>
            </a:pPr>
            <a:r>
              <a:rPr lang="zh-CN" altLang="en-US" sz="1000">
                <a:solidFill>
                  <a:srgbClr val="595959"/>
                </a:solidFill>
                <a:latin typeface="Arial" panose="020B0604020202090204" pitchFamily="34" charset="0"/>
                <a:ea typeface="汉仪粗简黑简" panose="00020600040101010101" charset="-122"/>
                <a:sym typeface="楷体_GB2312"/>
              </a:rPr>
              <a:t>1</a:t>
            </a:r>
            <a:r>
              <a:rPr lang="en-US" altLang="zh-CN" sz="1000">
                <a:solidFill>
                  <a:srgbClr val="595959"/>
                </a:solidFill>
                <a:latin typeface="Arial" panose="020B0604020202090204" pitchFamily="34" charset="0"/>
                <a:ea typeface="汉仪粗简黑简" panose="00020600040101010101" charset="-122"/>
                <a:sym typeface="楷体_GB2312"/>
              </a:rPr>
              <a:t>6</a:t>
            </a:r>
            <a:r>
              <a:rPr lang="zh-CN" altLang="en-US" sz="1000">
                <a:solidFill>
                  <a:srgbClr val="595959"/>
                </a:solidFill>
                <a:latin typeface="Arial" panose="020B0604020202090204" pitchFamily="34" charset="0"/>
                <a:ea typeface="汉仪粗简黑简" panose="00020600040101010101" charset="-122"/>
                <a:sym typeface="楷体_GB2312"/>
              </a:rPr>
              <a:t>万级无菌</a:t>
            </a:r>
            <a:r>
              <a:rPr lang="en-US" altLang="zh-CN" sz="1000">
                <a:solidFill>
                  <a:srgbClr val="595959"/>
                </a:solidFill>
                <a:latin typeface="Arial" panose="020B0604020202090204" pitchFamily="34" charset="0"/>
                <a:ea typeface="汉仪粗简黑简" panose="00020600040101010101" charset="-122"/>
                <a:sym typeface="宋体" pitchFamily="2" charset="-122"/>
              </a:rPr>
              <a:t>GMP</a:t>
            </a:r>
            <a:r>
              <a:rPr lang="zh-CN" altLang="en-US" sz="1000">
                <a:solidFill>
                  <a:srgbClr val="595959"/>
                </a:solidFill>
                <a:latin typeface="Arial" panose="020B0604020202090204" pitchFamily="34" charset="0"/>
                <a:ea typeface="汉仪粗简黑简" panose="00020600040101010101" charset="-122"/>
                <a:sym typeface="宋体" pitchFamily="2" charset="-122"/>
              </a:rPr>
              <a:t>生产车间</a:t>
            </a:r>
            <a:endParaRPr lang="en-US" altLang="zh-CN" sz="1000">
              <a:solidFill>
                <a:srgbClr val="595959"/>
              </a:solidFill>
              <a:latin typeface="Arial" panose="020B0604020202090204" pitchFamily="34" charset="0"/>
              <a:ea typeface="汉仪粗简黑简" panose="00020600040101010101" charset="-122"/>
              <a:sym typeface="宋体" pitchFamily="2" charset="-122"/>
            </a:endParaRPr>
          </a:p>
          <a:p>
            <a:pPr>
              <a:lnSpc>
                <a:spcPct val="130000"/>
              </a:lnSpc>
              <a:buSzTx/>
            </a:pPr>
            <a:r>
              <a:rPr lang="zh-CN" altLang="en-US" sz="1000">
                <a:solidFill>
                  <a:srgbClr val="595959"/>
                </a:solidFill>
                <a:latin typeface="Arial" panose="020B0604020202090204" pitchFamily="34" charset="0"/>
                <a:ea typeface="汉仪粗简黑简" panose="00020600040101010101" charset="-122"/>
                <a:sym typeface="宋体" pitchFamily="2" charset="-122"/>
              </a:rPr>
              <a:t>国家级</a:t>
            </a:r>
            <a:r>
              <a:rPr lang="en-US" altLang="zh-CN" sz="1000">
                <a:solidFill>
                  <a:srgbClr val="595959"/>
                </a:solidFill>
                <a:latin typeface="Arial" panose="020B0604020202090204" pitchFamily="34" charset="0"/>
                <a:ea typeface="汉仪粗简黑简" panose="00020600040101010101" charset="-122"/>
                <a:sym typeface="宋体" pitchFamily="2" charset="-122"/>
              </a:rPr>
              <a:t>CNAS</a:t>
            </a:r>
            <a:r>
              <a:rPr lang="zh-CN" altLang="en-US" sz="1000">
                <a:solidFill>
                  <a:srgbClr val="595959"/>
                </a:solidFill>
                <a:latin typeface="Arial" panose="020B0604020202090204" pitchFamily="34" charset="0"/>
                <a:ea typeface="汉仪粗简黑简" panose="00020600040101010101" charset="-122"/>
                <a:sym typeface="宋体" pitchFamily="2" charset="-122"/>
              </a:rPr>
              <a:t>净水研发实验室</a:t>
            </a:r>
            <a:endParaRPr lang="zh-CN" altLang="en-US" sz="1000">
              <a:solidFill>
                <a:srgbClr val="595959"/>
              </a:solidFill>
              <a:latin typeface="Arial" panose="020B0604020202090204" pitchFamily="34" charset="0"/>
              <a:ea typeface="汉仪粗简黑简" panose="00020600040101010101" charset="-122"/>
              <a:sym typeface="宋体" pitchFamily="2" charset="-122"/>
            </a:endParaRPr>
          </a:p>
        </p:txBody>
      </p:sp>
      <p:sp>
        <p:nvSpPr>
          <p:cNvPr id="53265" name="文本框 4"/>
          <p:cNvSpPr txBox="1"/>
          <p:nvPr/>
        </p:nvSpPr>
        <p:spPr>
          <a:xfrm>
            <a:off x="3148330" y="3257550"/>
            <a:ext cx="2487613" cy="1316990"/>
          </a:xfrm>
          <a:prstGeom prst="rect">
            <a:avLst/>
          </a:prstGeom>
          <a:noFill/>
          <a:ln w="9525">
            <a:noFill/>
          </a:ln>
        </p:spPr>
        <p:txBody>
          <a:bodyPr lIns="0" tIns="0" rIns="0" bIns="0" anchor="t">
            <a:spAutoFit/>
          </a:bodyPr>
          <a:lstStyle/>
          <a:p>
            <a:pPr>
              <a:lnSpc>
                <a:spcPct val="130000"/>
              </a:lnSpc>
              <a:buSzTx/>
            </a:pPr>
            <a:r>
              <a:rPr lang="zh-CN" altLang="en-US" sz="1200" b="1">
                <a:solidFill>
                  <a:srgbClr val="FF8200"/>
                </a:solidFill>
                <a:latin typeface="Arial" panose="020B0604020202090204" pitchFamily="34" charset="0"/>
                <a:ea typeface="汉仪粗简黑简" panose="00020600040101010101" charset="-122"/>
              </a:rPr>
              <a:t>研发团队</a:t>
            </a:r>
            <a:r>
              <a:rPr lang="zh-CN" altLang="en-US" sz="1200" b="1">
                <a:solidFill>
                  <a:srgbClr val="00A8A4"/>
                </a:solidFill>
                <a:latin typeface="Arial" panose="020B0604020202090204" pitchFamily="34" charset="0"/>
                <a:ea typeface="汉仪粗简黑简" panose="00020600040101010101" charset="-122"/>
              </a:rPr>
              <a:t>：</a:t>
            </a:r>
            <a:endParaRPr lang="zh-CN" altLang="en-US" sz="1200" b="1">
              <a:solidFill>
                <a:srgbClr val="00A8A4"/>
              </a:solidFill>
              <a:latin typeface="Arial" panose="020B0604020202090204" pitchFamily="34" charset="0"/>
              <a:ea typeface="汉仪粗简黑简" panose="00020600040101010101" charset="-122"/>
            </a:endParaRPr>
          </a:p>
          <a:p>
            <a:pPr>
              <a:lnSpc>
                <a:spcPct val="130000"/>
              </a:lnSpc>
              <a:buSzTx/>
            </a:pPr>
            <a:r>
              <a:rPr lang="en-US" altLang="en-US" sz="900">
                <a:solidFill>
                  <a:srgbClr val="595959"/>
                </a:solidFill>
                <a:latin typeface="Arial" panose="020B0604020202090204" pitchFamily="34" charset="0"/>
                <a:ea typeface="汉仪粗简黑简" panose="00020600040101010101" charset="-122"/>
                <a:sym typeface="宋体" pitchFamily="2" charset="-122"/>
              </a:rPr>
              <a:t>专家团队：</a:t>
            </a:r>
            <a:r>
              <a:rPr lang="en-US" altLang="zh-CN" sz="900">
                <a:solidFill>
                  <a:srgbClr val="595959"/>
                </a:solidFill>
                <a:latin typeface="Arial" panose="020B0604020202090204" pitchFamily="34" charset="0"/>
                <a:ea typeface="汉仪粗简黑简" panose="00020600040101010101" charset="-122"/>
                <a:sym typeface="宋体" pitchFamily="2" charset="-122"/>
              </a:rPr>
              <a:t>12</a:t>
            </a:r>
            <a:r>
              <a:rPr lang="en-US" altLang="en-US" sz="900">
                <a:solidFill>
                  <a:srgbClr val="595959"/>
                </a:solidFill>
                <a:latin typeface="Arial" panose="020B0604020202090204" pitchFamily="34" charset="0"/>
                <a:ea typeface="汉仪粗简黑简" panose="00020600040101010101" charset="-122"/>
                <a:sym typeface="宋体" pitchFamily="2" charset="-122"/>
              </a:rPr>
              <a:t>位行业权威；</a:t>
            </a:r>
            <a:r>
              <a:rPr lang="en-US" altLang="zh-CN" sz="900">
                <a:solidFill>
                  <a:srgbClr val="595959"/>
                </a:solidFill>
                <a:latin typeface="Arial" panose="020B0604020202090204" pitchFamily="34" charset="0"/>
                <a:ea typeface="汉仪粗简黑简" panose="00020600040101010101" charset="-122"/>
                <a:sym typeface="宋体" pitchFamily="2" charset="-122"/>
              </a:rPr>
              <a:t>32</a:t>
            </a:r>
            <a:r>
              <a:rPr lang="en-US" altLang="en-US" sz="900">
                <a:solidFill>
                  <a:srgbClr val="595959"/>
                </a:solidFill>
                <a:latin typeface="Arial" panose="020B0604020202090204" pitchFamily="34" charset="0"/>
                <a:ea typeface="汉仪粗简黑简" panose="00020600040101010101" charset="-122"/>
                <a:sym typeface="宋体" pitchFamily="2" charset="-122"/>
              </a:rPr>
              <a:t>位净水行业高级工程师；国务院科干局工程师；中国疾病控制中心教授；活性炭研究专家；净水行业协会秘书长</a:t>
            </a:r>
            <a:endParaRPr lang="en-US" altLang="en-US" sz="900">
              <a:solidFill>
                <a:srgbClr val="595959"/>
              </a:solidFill>
              <a:latin typeface="Arial" panose="020B0604020202090204" pitchFamily="34" charset="0"/>
              <a:ea typeface="汉仪粗简黑简" panose="00020600040101010101" charset="-122"/>
              <a:sym typeface="宋体" pitchFamily="2" charset="-122"/>
            </a:endParaRPr>
          </a:p>
          <a:p>
            <a:pPr>
              <a:lnSpc>
                <a:spcPct val="130000"/>
              </a:lnSpc>
              <a:buSzTx/>
            </a:pPr>
            <a:r>
              <a:rPr lang="en-US" altLang="en-US" sz="900">
                <a:solidFill>
                  <a:srgbClr val="595959"/>
                </a:solidFill>
                <a:latin typeface="Arial" panose="020B0604020202090204" pitchFamily="34" charset="0"/>
                <a:ea typeface="汉仪粗简黑简" panose="00020600040101010101" charset="-122"/>
                <a:sym typeface="宋体" pitchFamily="2" charset="-122"/>
              </a:rPr>
              <a:t>学术机构：中科院新疆理化，天津工业大学，南京林业大学</a:t>
            </a:r>
            <a:endParaRPr lang="en-US" altLang="en-US" sz="900">
              <a:solidFill>
                <a:srgbClr val="595959"/>
              </a:solidFill>
              <a:latin typeface="Arial" panose="020B0604020202090204" pitchFamily="34" charset="0"/>
              <a:ea typeface="汉仪粗简黑简" panose="00020600040101010101" charset="-122"/>
              <a:sym typeface="宋体" pitchFamily="2" charset="-122"/>
            </a:endParaRPr>
          </a:p>
          <a:p>
            <a:pPr>
              <a:lnSpc>
                <a:spcPct val="130000"/>
              </a:lnSpc>
              <a:buSzTx/>
            </a:pPr>
            <a:r>
              <a:rPr lang="en-US" altLang="en-US" sz="900">
                <a:solidFill>
                  <a:srgbClr val="595959"/>
                </a:solidFill>
                <a:latin typeface="Arial" panose="020B0604020202090204" pitchFamily="34" charset="0"/>
                <a:ea typeface="汉仪粗简黑简" panose="00020600040101010101" charset="-122"/>
                <a:sym typeface="宋体" pitchFamily="2" charset="-122"/>
              </a:rPr>
              <a:t>国外实力净水公司：韩国新鲜水公司</a:t>
            </a:r>
            <a:endParaRPr lang="en-US" altLang="en-US" sz="900">
              <a:solidFill>
                <a:srgbClr val="595959"/>
              </a:solidFill>
              <a:latin typeface="Arial" panose="020B0604020202090204" pitchFamily="34" charset="0"/>
              <a:ea typeface="汉仪粗简黑简" panose="00020600040101010101" charset="-122"/>
              <a:sym typeface="宋体" pitchFamily="2" charset="-122"/>
            </a:endParaRPr>
          </a:p>
        </p:txBody>
      </p:sp>
      <p:sp>
        <p:nvSpPr>
          <p:cNvPr id="53266" name="文本框 3"/>
          <p:cNvSpPr txBox="1"/>
          <p:nvPr/>
        </p:nvSpPr>
        <p:spPr>
          <a:xfrm>
            <a:off x="743268" y="3257550"/>
            <a:ext cx="914400" cy="1367790"/>
          </a:xfrm>
          <a:prstGeom prst="rect">
            <a:avLst/>
          </a:prstGeom>
          <a:noFill/>
          <a:ln w="9525">
            <a:noFill/>
          </a:ln>
        </p:spPr>
        <p:txBody>
          <a:bodyPr wrap="none" lIns="0" tIns="0" rIns="0" bIns="0" anchor="t">
            <a:spAutoFit/>
          </a:bodyPr>
          <a:lstStyle/>
          <a:p>
            <a:pPr>
              <a:lnSpc>
                <a:spcPct val="130000"/>
              </a:lnSpc>
              <a:buSzTx/>
            </a:pPr>
            <a:r>
              <a:rPr lang="en-US" altLang="en-US" sz="1200" b="1">
                <a:solidFill>
                  <a:srgbClr val="FF8200"/>
                </a:solidFill>
                <a:latin typeface="Arial" panose="020B0604020202090204" pitchFamily="34" charset="0"/>
                <a:ea typeface="汉仪粗简黑简" panose="00020600040101010101" charset="-122"/>
              </a:rPr>
              <a:t>核心技术：</a:t>
            </a:r>
            <a:endParaRPr lang="en-US" altLang="en-US" sz="1200" b="1">
              <a:solidFill>
                <a:srgbClr val="FF8200"/>
              </a:solidFill>
              <a:latin typeface="Arial" panose="020B0604020202090204" pitchFamily="34" charset="0"/>
              <a:ea typeface="汉仪粗简黑简" panose="00020600040101010101" charset="-122"/>
            </a:endParaRPr>
          </a:p>
          <a:p>
            <a:pPr>
              <a:lnSpc>
                <a:spcPct val="130000"/>
              </a:lnSpc>
              <a:buSzTx/>
            </a:pPr>
            <a:r>
              <a:rPr lang="en-US" altLang="zh-CN" sz="900">
                <a:solidFill>
                  <a:srgbClr val="595959"/>
                </a:solidFill>
                <a:latin typeface="Arial" panose="020B0604020202090204" pitchFamily="34" charset="0"/>
                <a:ea typeface="汉仪粗简黑简" panose="00020600040101010101" charset="-122"/>
                <a:sym typeface="宋体" pitchFamily="2" charset="-122"/>
              </a:rPr>
              <a:t>变频节水脉冲技术</a:t>
            </a:r>
            <a:endParaRPr lang="en-US" altLang="zh-CN" sz="900">
              <a:solidFill>
                <a:srgbClr val="595959"/>
              </a:solidFill>
              <a:latin typeface="Arial" panose="020B0604020202090204" pitchFamily="34" charset="0"/>
              <a:ea typeface="汉仪粗简黑简" panose="00020600040101010101" charset="-122"/>
            </a:endParaRPr>
          </a:p>
          <a:p>
            <a:pPr>
              <a:lnSpc>
                <a:spcPct val="130000"/>
              </a:lnSpc>
              <a:buSzTx/>
            </a:pPr>
            <a:r>
              <a:rPr lang="en-US" altLang="zh-CN" sz="900">
                <a:solidFill>
                  <a:srgbClr val="595959"/>
                </a:solidFill>
                <a:latin typeface="Arial" panose="020B0604020202090204" pitchFamily="34" charset="0"/>
                <a:ea typeface="汉仪粗简黑简" panose="00020600040101010101" charset="-122"/>
                <a:sym typeface="宋体" pitchFamily="2" charset="-122"/>
              </a:rPr>
              <a:t>精益集成水路技术</a:t>
            </a:r>
            <a:endParaRPr lang="en-US" altLang="zh-CN" sz="900">
              <a:solidFill>
                <a:srgbClr val="595959"/>
              </a:solidFill>
              <a:latin typeface="Arial" panose="020B0604020202090204" pitchFamily="34" charset="0"/>
              <a:ea typeface="汉仪粗简黑简" panose="00020600040101010101" charset="-122"/>
              <a:sym typeface="宋体" pitchFamily="2" charset="-122"/>
            </a:endParaRPr>
          </a:p>
          <a:p>
            <a:pPr>
              <a:lnSpc>
                <a:spcPct val="130000"/>
              </a:lnSpc>
              <a:buSzTx/>
            </a:pPr>
            <a:r>
              <a:rPr lang="en-US" altLang="en-US" sz="900">
                <a:solidFill>
                  <a:srgbClr val="595959"/>
                </a:solidFill>
                <a:latin typeface="Arial" panose="020B0604020202090204" pitchFamily="34" charset="0"/>
                <a:ea typeface="汉仪粗简黑简" panose="00020600040101010101" charset="-122"/>
                <a:sym typeface="宋体" pitchFamily="2" charset="-122"/>
              </a:rPr>
              <a:t>核心滤芯技术</a:t>
            </a:r>
            <a:endParaRPr lang="en-US" altLang="en-US" sz="900">
              <a:solidFill>
                <a:srgbClr val="595959"/>
              </a:solidFill>
              <a:latin typeface="Arial" panose="020B0604020202090204" pitchFamily="34" charset="0"/>
              <a:ea typeface="汉仪粗简黑简" panose="00020600040101010101" charset="-122"/>
              <a:sym typeface="宋体" pitchFamily="2" charset="-122"/>
            </a:endParaRPr>
          </a:p>
          <a:p>
            <a:pPr>
              <a:lnSpc>
                <a:spcPct val="130000"/>
              </a:lnSpc>
              <a:buSzTx/>
            </a:pPr>
            <a:r>
              <a:rPr lang="en-US" altLang="en-US" sz="900">
                <a:solidFill>
                  <a:srgbClr val="595959"/>
                </a:solidFill>
                <a:latin typeface="Arial" panose="020B0604020202090204" pitchFamily="34" charset="0"/>
                <a:ea typeface="汉仪粗简黑简" panose="00020600040101010101" charset="-122"/>
                <a:sym typeface="宋体" pitchFamily="2" charset="-122"/>
              </a:rPr>
              <a:t>自产活性炭</a:t>
            </a:r>
            <a:endParaRPr lang="en-US" altLang="en-US" sz="900">
              <a:solidFill>
                <a:srgbClr val="595959"/>
              </a:solidFill>
              <a:latin typeface="Arial" panose="020B0604020202090204" pitchFamily="34" charset="0"/>
              <a:ea typeface="汉仪粗简黑简" panose="00020600040101010101" charset="-122"/>
              <a:sym typeface="宋体" pitchFamily="2" charset="-122"/>
            </a:endParaRPr>
          </a:p>
          <a:p>
            <a:pPr>
              <a:lnSpc>
                <a:spcPct val="130000"/>
              </a:lnSpc>
              <a:buSzTx/>
            </a:pPr>
            <a:r>
              <a:rPr lang="en-US" altLang="en-US" sz="900">
                <a:solidFill>
                  <a:srgbClr val="595959"/>
                </a:solidFill>
                <a:latin typeface="Arial" panose="020B0604020202090204" pitchFamily="34" charset="0"/>
                <a:ea typeface="汉仪粗简黑简" panose="00020600040101010101" charset="-122"/>
                <a:sym typeface="宋体" pitchFamily="2" charset="-122"/>
              </a:rPr>
              <a:t>新型专利</a:t>
            </a:r>
            <a:r>
              <a:rPr lang="en-US" altLang="zh-CN" sz="900">
                <a:solidFill>
                  <a:srgbClr val="595959"/>
                </a:solidFill>
                <a:latin typeface="Arial" panose="020B0604020202090204" pitchFamily="34" charset="0"/>
                <a:ea typeface="汉仪粗简黑简" panose="00020600040101010101" charset="-122"/>
                <a:sym typeface="宋体" pitchFamily="2" charset="-122"/>
              </a:rPr>
              <a:t>100</a:t>
            </a:r>
            <a:r>
              <a:rPr lang="en-US" altLang="en-US" sz="900">
                <a:solidFill>
                  <a:srgbClr val="595959"/>
                </a:solidFill>
                <a:latin typeface="Arial" panose="020B0604020202090204" pitchFamily="34" charset="0"/>
                <a:ea typeface="汉仪粗简黑简" panose="00020600040101010101" charset="-122"/>
                <a:sym typeface="宋体" pitchFamily="2" charset="-122"/>
              </a:rPr>
              <a:t>余项</a:t>
            </a:r>
            <a:endParaRPr lang="en-US" altLang="en-US" sz="1000">
              <a:latin typeface="Arial" panose="020B0604020202090204" pitchFamily="34" charset="0"/>
              <a:ea typeface="汉仪粗简黑简" panose="00020600040101010101" charset="-122"/>
            </a:endParaRPr>
          </a:p>
          <a:p>
            <a:pPr>
              <a:lnSpc>
                <a:spcPct val="150000"/>
              </a:lnSpc>
              <a:buSzTx/>
            </a:pPr>
            <a:endParaRPr lang="en-US" altLang="en-US" sz="1000">
              <a:latin typeface="Arial" panose="020B0604020202090204" pitchFamily="34" charset="0"/>
              <a:ea typeface="汉仪粗简黑简" panose="00020600040101010101" charset="-122"/>
            </a:endParaRPr>
          </a:p>
        </p:txBody>
      </p:sp>
      <p:sp>
        <p:nvSpPr>
          <p:cNvPr id="53268" name="文本框 7"/>
          <p:cNvSpPr txBox="1"/>
          <p:nvPr/>
        </p:nvSpPr>
        <p:spPr>
          <a:xfrm>
            <a:off x="6210618" y="3257550"/>
            <a:ext cx="2305050" cy="1188720"/>
          </a:xfrm>
          <a:prstGeom prst="rect">
            <a:avLst/>
          </a:prstGeom>
          <a:noFill/>
          <a:ln w="9525">
            <a:noFill/>
          </a:ln>
        </p:spPr>
        <p:txBody>
          <a:bodyPr lIns="0" tIns="0" rIns="0" bIns="0" anchor="t">
            <a:spAutoFit/>
          </a:bodyPr>
          <a:lstStyle/>
          <a:p>
            <a:pPr>
              <a:lnSpc>
                <a:spcPct val="130000"/>
              </a:lnSpc>
              <a:buSzTx/>
            </a:pPr>
            <a:r>
              <a:rPr lang="zh-CN" altLang="en-US" sz="1200" b="1">
                <a:solidFill>
                  <a:srgbClr val="FF8200"/>
                </a:solidFill>
                <a:latin typeface="Arial" panose="020B0604020202090204" pitchFamily="34" charset="0"/>
                <a:ea typeface="汉仪粗简黑简" panose="00020600040101010101" charset="-122"/>
              </a:rPr>
              <a:t>畅销全球：</a:t>
            </a:r>
            <a:endParaRPr lang="zh-CN" altLang="en-US" sz="1200" b="1">
              <a:solidFill>
                <a:srgbClr val="FF8200"/>
              </a:solidFill>
              <a:latin typeface="Arial" panose="020B0604020202090204" pitchFamily="34" charset="0"/>
              <a:ea typeface="汉仪粗简黑简" panose="00020600040101010101" charset="-122"/>
            </a:endParaRPr>
          </a:p>
          <a:p>
            <a:pPr>
              <a:lnSpc>
                <a:spcPct val="130000"/>
              </a:lnSpc>
              <a:buSzTx/>
            </a:pPr>
            <a:r>
              <a:rPr lang="zh-CN" altLang="en-US" sz="900">
                <a:solidFill>
                  <a:srgbClr val="595959"/>
                </a:solidFill>
                <a:latin typeface="Arial" panose="020B0604020202090204" pitchFamily="34" charset="0"/>
                <a:ea typeface="汉仪粗简黑简" panose="00020600040101010101" charset="-122"/>
              </a:rPr>
              <a:t>出口</a:t>
            </a:r>
            <a:r>
              <a:rPr lang="en-US" altLang="zh-CN" sz="900">
                <a:solidFill>
                  <a:srgbClr val="595959"/>
                </a:solidFill>
                <a:latin typeface="Arial" panose="020B0604020202090204" pitchFamily="34" charset="0"/>
                <a:ea typeface="汉仪粗简黑简" panose="00020600040101010101" charset="-122"/>
              </a:rPr>
              <a:t>20</a:t>
            </a:r>
            <a:r>
              <a:rPr lang="zh-CN" altLang="en-US" sz="900">
                <a:solidFill>
                  <a:srgbClr val="595959"/>
                </a:solidFill>
                <a:latin typeface="Arial" panose="020B0604020202090204" pitchFamily="34" charset="0"/>
                <a:ea typeface="汉仪粗简黑简" panose="00020600040101010101" charset="-122"/>
              </a:rPr>
              <a:t>个国家：美国，加拿大，欧盟，印尼，巴西，俄罗斯，日本，韩国，墨西哥，越南，埃及，伊朗，土耳其，泰国，英国，马来西亚，澳大利亚，瑞士，新加坡</a:t>
            </a:r>
            <a:endParaRPr lang="zh-CN" altLang="en-US" sz="1000">
              <a:latin typeface="Arial" panose="020B0604020202090204" pitchFamily="34" charset="0"/>
              <a:ea typeface="汉仪粗简黑简" panose="00020600040101010101" charset="-122"/>
            </a:endParaRPr>
          </a:p>
          <a:p>
            <a:pPr>
              <a:lnSpc>
                <a:spcPct val="150000"/>
              </a:lnSpc>
              <a:buSzTx/>
            </a:pPr>
            <a:endParaRPr lang="zh-CN" altLang="en-US" sz="1000">
              <a:latin typeface="Arial" panose="020B0604020202090204" pitchFamily="34" charset="0"/>
              <a:ea typeface="汉仪粗简黑简" panose="00020600040101010101" charset="-122"/>
            </a:endParaRPr>
          </a:p>
        </p:txBody>
      </p:sp>
      <p:sp>
        <p:nvSpPr>
          <p:cNvPr id="2" name="矩形 1"/>
          <p:cNvSpPr/>
          <p:nvPr>
            <p:custDataLst>
              <p:tags r:id="rId1"/>
            </p:custDataLst>
          </p:nvPr>
        </p:nvSpPr>
        <p:spPr>
          <a:xfrm>
            <a:off x="2039303" y="123666"/>
            <a:ext cx="944880" cy="437515"/>
          </a:xfrm>
          <a:prstGeom prst="rect">
            <a:avLst/>
          </a:prstGeom>
          <a:noFill/>
        </p:spPr>
        <p:txBody>
          <a:bodyPr wrap="none">
            <a:spAutoFit/>
          </a:bodyPr>
          <a:p>
            <a:pPr>
              <a:lnSpc>
                <a:spcPct val="150000"/>
              </a:lnSpc>
            </a:pPr>
            <a:r>
              <a:rPr lang="zh-CN" altLang="en-US" sz="15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90204" pitchFamily="34" charset="0"/>
                <a:ea typeface="汉仪粗简黑简" panose="00020600040101010101" charset="-122"/>
              </a:rPr>
              <a:t>品牌优势</a:t>
            </a:r>
            <a:endParaRPr lang="zh-CN" altLang="en-US" sz="150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90204" pitchFamily="34" charset="0"/>
              <a:ea typeface="汉仪粗简黑简" panose="00020600040101010101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  <p:bldLst>
      <p:bldP spid="23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3" name="文本框 7"/>
          <p:cNvSpPr txBox="1"/>
          <p:nvPr/>
        </p:nvSpPr>
        <p:spPr>
          <a:xfrm>
            <a:off x="1662113" y="1749108"/>
            <a:ext cx="2011680" cy="691515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pPr algn="r">
              <a:lnSpc>
                <a:spcPct val="150000"/>
              </a:lnSpc>
              <a:buSzTx/>
            </a:pPr>
            <a:r>
              <a:rPr lang="en-US" altLang="en-US" sz="1400" b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90204" pitchFamily="34" charset="0"/>
                <a:ea typeface="汉仪粗简黑简" panose="00020600040101010101" charset="-122"/>
                <a:sym typeface="宋体" pitchFamily="2" charset="-122"/>
              </a:rPr>
              <a:t> 制定标准：</a:t>
            </a:r>
            <a:endParaRPr lang="en-US" altLang="zh-CN" sz="1200">
              <a:solidFill>
                <a:schemeClr val="tx1">
                  <a:lumMod val="75000"/>
                  <a:lumOff val="25000"/>
                </a:schemeClr>
              </a:solidFill>
              <a:latin typeface="Arial" panose="020B0604020202090204" pitchFamily="34" charset="0"/>
              <a:ea typeface="汉仪粗简黑简" panose="00020600040101010101" charset="-122"/>
              <a:sym typeface="宋体" pitchFamily="2" charset="-122"/>
            </a:endParaRPr>
          </a:p>
          <a:p>
            <a:pPr algn="r">
              <a:lnSpc>
                <a:spcPct val="150000"/>
              </a:lnSpc>
              <a:buSzTx/>
            </a:pPr>
            <a:r>
              <a:rPr lang="en-US" altLang="en-US" sz="120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90204" pitchFamily="34" charset="0"/>
                <a:ea typeface="汉仪粗简黑简" panose="00020600040101010101" charset="-122"/>
              </a:rPr>
              <a:t>行业标准起草工作组副组长</a:t>
            </a:r>
            <a:endParaRPr lang="en-US" altLang="en-US" sz="1200">
              <a:solidFill>
                <a:schemeClr val="tx1">
                  <a:lumMod val="75000"/>
                  <a:lumOff val="25000"/>
                </a:schemeClr>
              </a:solidFill>
              <a:latin typeface="Arial" panose="020B0604020202090204" pitchFamily="34" charset="0"/>
              <a:ea typeface="汉仪粗简黑简" panose="00020600040101010101" charset="-122"/>
            </a:endParaRPr>
          </a:p>
        </p:txBody>
      </p:sp>
      <p:sp>
        <p:nvSpPr>
          <p:cNvPr id="54274" name="文本框 7"/>
          <p:cNvSpPr txBox="1"/>
          <p:nvPr/>
        </p:nvSpPr>
        <p:spPr>
          <a:xfrm>
            <a:off x="5645468" y="1749108"/>
            <a:ext cx="2149475" cy="691515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pPr>
              <a:lnSpc>
                <a:spcPct val="150000"/>
              </a:lnSpc>
              <a:buSzTx/>
            </a:pPr>
            <a:r>
              <a:rPr lang="zh-CN" altLang="en-US" sz="1400" b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90204" pitchFamily="34" charset="0"/>
                <a:ea typeface="汉仪粗简黑简" panose="00020600040101010101" charset="-122"/>
                <a:sym typeface="宋体" pitchFamily="2" charset="-122"/>
              </a:rPr>
              <a:t>检测标准：</a:t>
            </a:r>
            <a:endParaRPr lang="en-US" altLang="zh-CN" sz="1200">
              <a:solidFill>
                <a:schemeClr val="tx1">
                  <a:lumMod val="75000"/>
                  <a:lumOff val="25000"/>
                </a:schemeClr>
              </a:solidFill>
              <a:latin typeface="Arial" panose="020B0604020202090204" pitchFamily="34" charset="0"/>
              <a:ea typeface="汉仪粗简黑简" panose="00020600040101010101" charset="-122"/>
              <a:sym typeface="宋体" pitchFamily="2" charset="-122"/>
            </a:endParaRPr>
          </a:p>
          <a:p>
            <a:pPr>
              <a:lnSpc>
                <a:spcPct val="150000"/>
              </a:lnSpc>
              <a:buSzTx/>
            </a:pPr>
            <a:r>
              <a:rPr lang="zh-CN" altLang="en-US" sz="120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90204" pitchFamily="34" charset="0"/>
                <a:ea typeface="汉仪粗简黑简" panose="00020600040101010101" charset="-122"/>
                <a:sym typeface="宋体" pitchFamily="2" charset="-122"/>
              </a:rPr>
              <a:t>国家级</a:t>
            </a:r>
            <a:r>
              <a:rPr lang="en-US" altLang="zh-CN" sz="120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90204" pitchFamily="34" charset="0"/>
                <a:ea typeface="汉仪粗简黑简" panose="00020600040101010101" charset="-122"/>
                <a:sym typeface="宋体" pitchFamily="2" charset="-122"/>
              </a:rPr>
              <a:t>CNAS</a:t>
            </a:r>
            <a:r>
              <a:rPr lang="zh-CN" altLang="en-US" sz="120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90204" pitchFamily="34" charset="0"/>
                <a:ea typeface="汉仪粗简黑简" panose="00020600040101010101" charset="-122"/>
                <a:sym typeface="宋体" pitchFamily="2" charset="-122"/>
              </a:rPr>
              <a:t>净水研发实验室</a:t>
            </a:r>
            <a:endParaRPr lang="zh-CN" altLang="en-US" sz="1200">
              <a:solidFill>
                <a:schemeClr val="tx1">
                  <a:lumMod val="75000"/>
                  <a:lumOff val="25000"/>
                </a:schemeClr>
              </a:solidFill>
              <a:latin typeface="Arial" panose="020B0604020202090204" pitchFamily="34" charset="0"/>
              <a:ea typeface="汉仪粗简黑简" panose="00020600040101010101" charset="-122"/>
              <a:sym typeface="宋体" pitchFamily="2" charset="-122"/>
            </a:endParaRPr>
          </a:p>
        </p:txBody>
      </p:sp>
      <p:sp>
        <p:nvSpPr>
          <p:cNvPr id="54275" name="文本框 7"/>
          <p:cNvSpPr txBox="1"/>
          <p:nvPr/>
        </p:nvSpPr>
        <p:spPr>
          <a:xfrm>
            <a:off x="2622550" y="4149408"/>
            <a:ext cx="1097280" cy="691515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pPr algn="r">
              <a:lnSpc>
                <a:spcPct val="150000"/>
              </a:lnSpc>
              <a:buSzTx/>
            </a:pPr>
            <a:r>
              <a:rPr lang="en-US" altLang="en-US" sz="1400" b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90204" pitchFamily="34" charset="0"/>
                <a:ea typeface="汉仪粗简黑简" panose="00020600040101010101" charset="-122"/>
                <a:sym typeface="宋体" pitchFamily="2" charset="-122"/>
              </a:rPr>
              <a:t>技术标准</a:t>
            </a:r>
            <a:r>
              <a:rPr lang="en-US" altLang="en-US" sz="120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90204" pitchFamily="34" charset="0"/>
                <a:ea typeface="汉仪粗简黑简" panose="00020600040101010101" charset="-122"/>
                <a:sym typeface="宋体" pitchFamily="2" charset="-122"/>
              </a:rPr>
              <a:t>：</a:t>
            </a:r>
            <a:endParaRPr lang="en-US" altLang="zh-CN" sz="1200">
              <a:solidFill>
                <a:schemeClr val="tx1">
                  <a:lumMod val="75000"/>
                  <a:lumOff val="25000"/>
                </a:schemeClr>
              </a:solidFill>
              <a:latin typeface="Arial" panose="020B0604020202090204" pitchFamily="34" charset="0"/>
              <a:ea typeface="汉仪粗简黑简" panose="00020600040101010101" charset="-122"/>
              <a:sym typeface="宋体" pitchFamily="2" charset="-122"/>
            </a:endParaRPr>
          </a:p>
          <a:p>
            <a:pPr algn="r">
              <a:lnSpc>
                <a:spcPct val="150000"/>
              </a:lnSpc>
              <a:buSzTx/>
            </a:pPr>
            <a:r>
              <a:rPr lang="en-US" altLang="en-US" sz="120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90204" pitchFamily="34" charset="0"/>
                <a:ea typeface="汉仪粗简黑简" panose="00020600040101010101" charset="-122"/>
                <a:sym typeface="宋体" pitchFamily="2" charset="-122"/>
              </a:rPr>
              <a:t>核心滤芯技术</a:t>
            </a:r>
            <a:endParaRPr lang="en-US" altLang="en-US" sz="1200">
              <a:solidFill>
                <a:schemeClr val="tx1">
                  <a:lumMod val="75000"/>
                  <a:lumOff val="25000"/>
                </a:schemeClr>
              </a:solidFill>
              <a:latin typeface="Arial" panose="020B0604020202090204" pitchFamily="34" charset="0"/>
              <a:ea typeface="汉仪粗简黑简" panose="00020600040101010101" charset="-122"/>
              <a:sym typeface="宋体" pitchFamily="2" charset="-122"/>
            </a:endParaRPr>
          </a:p>
        </p:txBody>
      </p:sp>
      <p:sp>
        <p:nvSpPr>
          <p:cNvPr id="27" name="MH_Title_1"/>
          <p:cNvSpPr/>
          <p:nvPr>
            <p:custDataLst>
              <p:tags r:id="rId1"/>
            </p:custDataLst>
          </p:nvPr>
        </p:nvSpPr>
        <p:spPr>
          <a:xfrm>
            <a:off x="3275989" y="1923706"/>
            <a:ext cx="2695859" cy="2695859"/>
          </a:xfrm>
          <a:prstGeom prst="donut">
            <a:avLst>
              <a:gd name="adj" fmla="val 8835"/>
            </a:avLst>
          </a:prstGeom>
          <a:solidFill>
            <a:srgbClr val="EAEAE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400" b="1" i="0" u="none" strike="noStrike" kern="1200" cap="none" spc="0" normalizeH="0" baseline="0" noProof="0">
                <a:ln>
                  <a:noFill/>
                </a:ln>
                <a:solidFill>
                  <a:srgbClr val="FF8200"/>
                </a:solidFill>
                <a:effectLst/>
                <a:uLnTx/>
                <a:uFillTx/>
                <a:latin typeface="Arial" panose="020B0604020202090204" pitchFamily="34" charset="0"/>
                <a:ea typeface="汉仪粗简黑简" panose="00020600040101010101" charset="-122"/>
                <a:cs typeface="+mn-cs"/>
              </a:rPr>
              <a:t>更高的标准</a:t>
            </a:r>
            <a:endParaRPr kumimoji="0" lang="zh-CN" altLang="en-US" sz="2400" b="1" i="0" u="none" strike="noStrike" kern="1200" cap="none" spc="0" normalizeH="0" baseline="0" noProof="0">
              <a:ln>
                <a:noFill/>
              </a:ln>
              <a:solidFill>
                <a:srgbClr val="FF8200"/>
              </a:solidFill>
              <a:effectLst/>
              <a:uLnTx/>
              <a:uFillTx/>
              <a:latin typeface="Arial" panose="020B0604020202090204" pitchFamily="34" charset="0"/>
              <a:ea typeface="汉仪粗简黑简" panose="00020600040101010101" charset="-122"/>
              <a:cs typeface="+mn-cs"/>
            </a:endParaRPr>
          </a:p>
        </p:txBody>
      </p:sp>
      <p:sp>
        <p:nvSpPr>
          <p:cNvPr id="28" name="MH_Other_1"/>
          <p:cNvSpPr/>
          <p:nvPr>
            <p:custDataLst>
              <p:tags r:id="rId2"/>
            </p:custDataLst>
          </p:nvPr>
        </p:nvSpPr>
        <p:spPr>
          <a:xfrm rot="-5400000">
            <a:off x="3182461" y="3059589"/>
            <a:ext cx="420688" cy="422275"/>
          </a:xfrm>
          <a:custGeom>
            <a:avLst/>
            <a:gdLst>
              <a:gd name="connsiteX0" fmla="*/ 257175 w 514350"/>
              <a:gd name="connsiteY0" fmla="*/ 89086 h 514350"/>
              <a:gd name="connsiteX1" fmla="*/ 114170 w 514350"/>
              <a:gd name="connsiteY1" fmla="*/ 232090 h 514350"/>
              <a:gd name="connsiteX2" fmla="*/ 114170 w 514350"/>
              <a:gd name="connsiteY2" fmla="*/ 375095 h 514350"/>
              <a:gd name="connsiteX3" fmla="*/ 257175 w 514350"/>
              <a:gd name="connsiteY3" fmla="*/ 232090 h 514350"/>
              <a:gd name="connsiteX4" fmla="*/ 400179 w 514350"/>
              <a:gd name="connsiteY4" fmla="*/ 375095 h 514350"/>
              <a:gd name="connsiteX5" fmla="*/ 400179 w 514350"/>
              <a:gd name="connsiteY5" fmla="*/ 232090 h 514350"/>
              <a:gd name="connsiteX6" fmla="*/ 257175 w 514350"/>
              <a:gd name="connsiteY6" fmla="*/ 0 h 514350"/>
              <a:gd name="connsiteX7" fmla="*/ 514350 w 514350"/>
              <a:gd name="connsiteY7" fmla="*/ 257175 h 514350"/>
              <a:gd name="connsiteX8" fmla="*/ 257175 w 514350"/>
              <a:gd name="connsiteY8" fmla="*/ 514350 h 514350"/>
              <a:gd name="connsiteX9" fmla="*/ 0 w 514350"/>
              <a:gd name="connsiteY9" fmla="*/ 257175 h 514350"/>
              <a:gd name="connsiteX10" fmla="*/ 257175 w 514350"/>
              <a:gd name="connsiteY10" fmla="*/ 0 h 5143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514350" h="514350">
                <a:moveTo>
                  <a:pt x="257175" y="89086"/>
                </a:moveTo>
                <a:lnTo>
                  <a:pt x="114170" y="232090"/>
                </a:lnTo>
                <a:lnTo>
                  <a:pt x="114170" y="375095"/>
                </a:lnTo>
                <a:lnTo>
                  <a:pt x="257175" y="232090"/>
                </a:lnTo>
                <a:lnTo>
                  <a:pt x="400179" y="375095"/>
                </a:lnTo>
                <a:lnTo>
                  <a:pt x="400179" y="232090"/>
                </a:lnTo>
                <a:close/>
                <a:moveTo>
                  <a:pt x="257175" y="0"/>
                </a:moveTo>
                <a:cubicBezTo>
                  <a:pt x="399209" y="0"/>
                  <a:pt x="514350" y="115141"/>
                  <a:pt x="514350" y="257175"/>
                </a:cubicBezTo>
                <a:cubicBezTo>
                  <a:pt x="514350" y="399209"/>
                  <a:pt x="399209" y="514350"/>
                  <a:pt x="257175" y="514350"/>
                </a:cubicBezTo>
                <a:cubicBezTo>
                  <a:pt x="115141" y="514350"/>
                  <a:pt x="0" y="399209"/>
                  <a:pt x="0" y="257175"/>
                </a:cubicBezTo>
                <a:cubicBezTo>
                  <a:pt x="0" y="115141"/>
                  <a:pt x="115141" y="0"/>
                  <a:pt x="257175" y="0"/>
                </a:cubicBezTo>
                <a:close/>
              </a:path>
            </a:pathLst>
          </a:custGeom>
          <a:solidFill>
            <a:srgbClr val="FF82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29" name="MH_Other_2"/>
          <p:cNvSpPr/>
          <p:nvPr>
            <p:custDataLst>
              <p:tags r:id="rId3"/>
            </p:custDataLst>
          </p:nvPr>
        </p:nvSpPr>
        <p:spPr>
          <a:xfrm rot="-1800000">
            <a:off x="3797618" y="1993583"/>
            <a:ext cx="422275" cy="420688"/>
          </a:xfrm>
          <a:custGeom>
            <a:avLst/>
            <a:gdLst>
              <a:gd name="connsiteX0" fmla="*/ 257175 w 514350"/>
              <a:gd name="connsiteY0" fmla="*/ 89086 h 514350"/>
              <a:gd name="connsiteX1" fmla="*/ 114170 w 514350"/>
              <a:gd name="connsiteY1" fmla="*/ 232090 h 514350"/>
              <a:gd name="connsiteX2" fmla="*/ 114170 w 514350"/>
              <a:gd name="connsiteY2" fmla="*/ 375095 h 514350"/>
              <a:gd name="connsiteX3" fmla="*/ 257175 w 514350"/>
              <a:gd name="connsiteY3" fmla="*/ 232090 h 514350"/>
              <a:gd name="connsiteX4" fmla="*/ 400179 w 514350"/>
              <a:gd name="connsiteY4" fmla="*/ 375095 h 514350"/>
              <a:gd name="connsiteX5" fmla="*/ 400179 w 514350"/>
              <a:gd name="connsiteY5" fmla="*/ 232090 h 514350"/>
              <a:gd name="connsiteX6" fmla="*/ 257175 w 514350"/>
              <a:gd name="connsiteY6" fmla="*/ 0 h 514350"/>
              <a:gd name="connsiteX7" fmla="*/ 514350 w 514350"/>
              <a:gd name="connsiteY7" fmla="*/ 257175 h 514350"/>
              <a:gd name="connsiteX8" fmla="*/ 257175 w 514350"/>
              <a:gd name="connsiteY8" fmla="*/ 514350 h 514350"/>
              <a:gd name="connsiteX9" fmla="*/ 0 w 514350"/>
              <a:gd name="connsiteY9" fmla="*/ 257175 h 514350"/>
              <a:gd name="connsiteX10" fmla="*/ 257175 w 514350"/>
              <a:gd name="connsiteY10" fmla="*/ 0 h 5143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514350" h="514350">
                <a:moveTo>
                  <a:pt x="257175" y="89086"/>
                </a:moveTo>
                <a:lnTo>
                  <a:pt x="114170" y="232090"/>
                </a:lnTo>
                <a:lnTo>
                  <a:pt x="114170" y="375095"/>
                </a:lnTo>
                <a:lnTo>
                  <a:pt x="257175" y="232090"/>
                </a:lnTo>
                <a:lnTo>
                  <a:pt x="400179" y="375095"/>
                </a:lnTo>
                <a:lnTo>
                  <a:pt x="400179" y="232090"/>
                </a:lnTo>
                <a:close/>
                <a:moveTo>
                  <a:pt x="257175" y="0"/>
                </a:moveTo>
                <a:cubicBezTo>
                  <a:pt x="399209" y="0"/>
                  <a:pt x="514350" y="115141"/>
                  <a:pt x="514350" y="257175"/>
                </a:cubicBezTo>
                <a:cubicBezTo>
                  <a:pt x="514350" y="399209"/>
                  <a:pt x="399209" y="514350"/>
                  <a:pt x="257175" y="514350"/>
                </a:cubicBezTo>
                <a:cubicBezTo>
                  <a:pt x="115141" y="514350"/>
                  <a:pt x="0" y="399209"/>
                  <a:pt x="0" y="257175"/>
                </a:cubicBezTo>
                <a:cubicBezTo>
                  <a:pt x="0" y="115141"/>
                  <a:pt x="115141" y="0"/>
                  <a:pt x="257175" y="0"/>
                </a:cubicBezTo>
                <a:close/>
              </a:path>
            </a:pathLst>
          </a:custGeom>
          <a:solidFill>
            <a:srgbClr val="FF82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30" name="MH_Other_3"/>
          <p:cNvSpPr/>
          <p:nvPr>
            <p:custDataLst>
              <p:tags r:id="rId4"/>
            </p:custDataLst>
          </p:nvPr>
        </p:nvSpPr>
        <p:spPr>
          <a:xfrm rot="1800000">
            <a:off x="5029518" y="1993583"/>
            <a:ext cx="422275" cy="420688"/>
          </a:xfrm>
          <a:custGeom>
            <a:avLst/>
            <a:gdLst>
              <a:gd name="connsiteX0" fmla="*/ 257175 w 514350"/>
              <a:gd name="connsiteY0" fmla="*/ 89086 h 514350"/>
              <a:gd name="connsiteX1" fmla="*/ 114170 w 514350"/>
              <a:gd name="connsiteY1" fmla="*/ 232090 h 514350"/>
              <a:gd name="connsiteX2" fmla="*/ 114170 w 514350"/>
              <a:gd name="connsiteY2" fmla="*/ 375095 h 514350"/>
              <a:gd name="connsiteX3" fmla="*/ 257175 w 514350"/>
              <a:gd name="connsiteY3" fmla="*/ 232090 h 514350"/>
              <a:gd name="connsiteX4" fmla="*/ 400179 w 514350"/>
              <a:gd name="connsiteY4" fmla="*/ 375095 h 514350"/>
              <a:gd name="connsiteX5" fmla="*/ 400179 w 514350"/>
              <a:gd name="connsiteY5" fmla="*/ 232090 h 514350"/>
              <a:gd name="connsiteX6" fmla="*/ 257175 w 514350"/>
              <a:gd name="connsiteY6" fmla="*/ 0 h 514350"/>
              <a:gd name="connsiteX7" fmla="*/ 514350 w 514350"/>
              <a:gd name="connsiteY7" fmla="*/ 257175 h 514350"/>
              <a:gd name="connsiteX8" fmla="*/ 257175 w 514350"/>
              <a:gd name="connsiteY8" fmla="*/ 514350 h 514350"/>
              <a:gd name="connsiteX9" fmla="*/ 0 w 514350"/>
              <a:gd name="connsiteY9" fmla="*/ 257175 h 514350"/>
              <a:gd name="connsiteX10" fmla="*/ 257175 w 514350"/>
              <a:gd name="connsiteY10" fmla="*/ 0 h 5143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514350" h="514350">
                <a:moveTo>
                  <a:pt x="257175" y="89086"/>
                </a:moveTo>
                <a:lnTo>
                  <a:pt x="114170" y="232090"/>
                </a:lnTo>
                <a:lnTo>
                  <a:pt x="114170" y="375095"/>
                </a:lnTo>
                <a:lnTo>
                  <a:pt x="257175" y="232090"/>
                </a:lnTo>
                <a:lnTo>
                  <a:pt x="400179" y="375095"/>
                </a:lnTo>
                <a:lnTo>
                  <a:pt x="400179" y="232090"/>
                </a:lnTo>
                <a:close/>
                <a:moveTo>
                  <a:pt x="257175" y="0"/>
                </a:moveTo>
                <a:cubicBezTo>
                  <a:pt x="399209" y="0"/>
                  <a:pt x="514350" y="115141"/>
                  <a:pt x="514350" y="257175"/>
                </a:cubicBezTo>
                <a:cubicBezTo>
                  <a:pt x="514350" y="399209"/>
                  <a:pt x="399209" y="514350"/>
                  <a:pt x="257175" y="514350"/>
                </a:cubicBezTo>
                <a:cubicBezTo>
                  <a:pt x="115141" y="514350"/>
                  <a:pt x="0" y="399209"/>
                  <a:pt x="0" y="257175"/>
                </a:cubicBezTo>
                <a:cubicBezTo>
                  <a:pt x="0" y="115141"/>
                  <a:pt x="115141" y="0"/>
                  <a:pt x="257175" y="0"/>
                </a:cubicBezTo>
                <a:close/>
              </a:path>
            </a:pathLst>
          </a:custGeom>
          <a:solidFill>
            <a:srgbClr val="FF82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31" name="MH_Other_4"/>
          <p:cNvSpPr/>
          <p:nvPr>
            <p:custDataLst>
              <p:tags r:id="rId5"/>
            </p:custDataLst>
          </p:nvPr>
        </p:nvSpPr>
        <p:spPr>
          <a:xfrm rot="5400000">
            <a:off x="5646261" y="3059589"/>
            <a:ext cx="420688" cy="422275"/>
          </a:xfrm>
          <a:custGeom>
            <a:avLst/>
            <a:gdLst>
              <a:gd name="connsiteX0" fmla="*/ 257175 w 514350"/>
              <a:gd name="connsiteY0" fmla="*/ 89086 h 514350"/>
              <a:gd name="connsiteX1" fmla="*/ 114170 w 514350"/>
              <a:gd name="connsiteY1" fmla="*/ 232090 h 514350"/>
              <a:gd name="connsiteX2" fmla="*/ 114170 w 514350"/>
              <a:gd name="connsiteY2" fmla="*/ 375095 h 514350"/>
              <a:gd name="connsiteX3" fmla="*/ 257175 w 514350"/>
              <a:gd name="connsiteY3" fmla="*/ 232090 h 514350"/>
              <a:gd name="connsiteX4" fmla="*/ 400179 w 514350"/>
              <a:gd name="connsiteY4" fmla="*/ 375095 h 514350"/>
              <a:gd name="connsiteX5" fmla="*/ 400179 w 514350"/>
              <a:gd name="connsiteY5" fmla="*/ 232090 h 514350"/>
              <a:gd name="connsiteX6" fmla="*/ 257175 w 514350"/>
              <a:gd name="connsiteY6" fmla="*/ 0 h 514350"/>
              <a:gd name="connsiteX7" fmla="*/ 514350 w 514350"/>
              <a:gd name="connsiteY7" fmla="*/ 257175 h 514350"/>
              <a:gd name="connsiteX8" fmla="*/ 257175 w 514350"/>
              <a:gd name="connsiteY8" fmla="*/ 514350 h 514350"/>
              <a:gd name="connsiteX9" fmla="*/ 0 w 514350"/>
              <a:gd name="connsiteY9" fmla="*/ 257175 h 514350"/>
              <a:gd name="connsiteX10" fmla="*/ 257175 w 514350"/>
              <a:gd name="connsiteY10" fmla="*/ 0 h 5143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514350" h="514350">
                <a:moveTo>
                  <a:pt x="257175" y="89086"/>
                </a:moveTo>
                <a:lnTo>
                  <a:pt x="114170" y="232090"/>
                </a:lnTo>
                <a:lnTo>
                  <a:pt x="114170" y="375095"/>
                </a:lnTo>
                <a:lnTo>
                  <a:pt x="257175" y="232090"/>
                </a:lnTo>
                <a:lnTo>
                  <a:pt x="400179" y="375095"/>
                </a:lnTo>
                <a:lnTo>
                  <a:pt x="400179" y="232090"/>
                </a:lnTo>
                <a:close/>
                <a:moveTo>
                  <a:pt x="257175" y="0"/>
                </a:moveTo>
                <a:cubicBezTo>
                  <a:pt x="399209" y="0"/>
                  <a:pt x="514350" y="115141"/>
                  <a:pt x="514350" y="257175"/>
                </a:cubicBezTo>
                <a:cubicBezTo>
                  <a:pt x="514350" y="399209"/>
                  <a:pt x="399209" y="514350"/>
                  <a:pt x="257175" y="514350"/>
                </a:cubicBezTo>
                <a:cubicBezTo>
                  <a:pt x="115141" y="514350"/>
                  <a:pt x="0" y="399209"/>
                  <a:pt x="0" y="257175"/>
                </a:cubicBezTo>
                <a:cubicBezTo>
                  <a:pt x="0" y="115141"/>
                  <a:pt x="115141" y="0"/>
                  <a:pt x="257175" y="0"/>
                </a:cubicBezTo>
                <a:close/>
              </a:path>
            </a:pathLst>
          </a:custGeom>
          <a:solidFill>
            <a:srgbClr val="FF82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32" name="MH_Other_5"/>
          <p:cNvSpPr/>
          <p:nvPr>
            <p:custDataLst>
              <p:tags r:id="rId6"/>
            </p:custDataLst>
          </p:nvPr>
        </p:nvSpPr>
        <p:spPr>
          <a:xfrm rot="9000000">
            <a:off x="5029518" y="4127183"/>
            <a:ext cx="422275" cy="420688"/>
          </a:xfrm>
          <a:custGeom>
            <a:avLst/>
            <a:gdLst>
              <a:gd name="connsiteX0" fmla="*/ 257175 w 514350"/>
              <a:gd name="connsiteY0" fmla="*/ 89086 h 514350"/>
              <a:gd name="connsiteX1" fmla="*/ 114170 w 514350"/>
              <a:gd name="connsiteY1" fmla="*/ 232090 h 514350"/>
              <a:gd name="connsiteX2" fmla="*/ 114170 w 514350"/>
              <a:gd name="connsiteY2" fmla="*/ 375095 h 514350"/>
              <a:gd name="connsiteX3" fmla="*/ 257175 w 514350"/>
              <a:gd name="connsiteY3" fmla="*/ 232090 h 514350"/>
              <a:gd name="connsiteX4" fmla="*/ 400179 w 514350"/>
              <a:gd name="connsiteY4" fmla="*/ 375095 h 514350"/>
              <a:gd name="connsiteX5" fmla="*/ 400179 w 514350"/>
              <a:gd name="connsiteY5" fmla="*/ 232090 h 514350"/>
              <a:gd name="connsiteX6" fmla="*/ 257175 w 514350"/>
              <a:gd name="connsiteY6" fmla="*/ 0 h 514350"/>
              <a:gd name="connsiteX7" fmla="*/ 514350 w 514350"/>
              <a:gd name="connsiteY7" fmla="*/ 257175 h 514350"/>
              <a:gd name="connsiteX8" fmla="*/ 257175 w 514350"/>
              <a:gd name="connsiteY8" fmla="*/ 514350 h 514350"/>
              <a:gd name="connsiteX9" fmla="*/ 0 w 514350"/>
              <a:gd name="connsiteY9" fmla="*/ 257175 h 514350"/>
              <a:gd name="connsiteX10" fmla="*/ 257175 w 514350"/>
              <a:gd name="connsiteY10" fmla="*/ 0 h 5143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514350" h="514350">
                <a:moveTo>
                  <a:pt x="257175" y="89086"/>
                </a:moveTo>
                <a:lnTo>
                  <a:pt x="114170" y="232090"/>
                </a:lnTo>
                <a:lnTo>
                  <a:pt x="114170" y="375095"/>
                </a:lnTo>
                <a:lnTo>
                  <a:pt x="257175" y="232090"/>
                </a:lnTo>
                <a:lnTo>
                  <a:pt x="400179" y="375095"/>
                </a:lnTo>
                <a:lnTo>
                  <a:pt x="400179" y="232090"/>
                </a:lnTo>
                <a:close/>
                <a:moveTo>
                  <a:pt x="257175" y="0"/>
                </a:moveTo>
                <a:cubicBezTo>
                  <a:pt x="399209" y="0"/>
                  <a:pt x="514350" y="115141"/>
                  <a:pt x="514350" y="257175"/>
                </a:cubicBezTo>
                <a:cubicBezTo>
                  <a:pt x="514350" y="399209"/>
                  <a:pt x="399209" y="514350"/>
                  <a:pt x="257175" y="514350"/>
                </a:cubicBezTo>
                <a:cubicBezTo>
                  <a:pt x="115141" y="514350"/>
                  <a:pt x="0" y="399209"/>
                  <a:pt x="0" y="257175"/>
                </a:cubicBezTo>
                <a:cubicBezTo>
                  <a:pt x="0" y="115141"/>
                  <a:pt x="115141" y="0"/>
                  <a:pt x="257175" y="0"/>
                </a:cubicBezTo>
                <a:close/>
              </a:path>
            </a:pathLst>
          </a:custGeom>
          <a:solidFill>
            <a:srgbClr val="FF82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33" name="MH_Other_6"/>
          <p:cNvSpPr/>
          <p:nvPr>
            <p:custDataLst>
              <p:tags r:id="rId7"/>
            </p:custDataLst>
          </p:nvPr>
        </p:nvSpPr>
        <p:spPr>
          <a:xfrm rot="12600000">
            <a:off x="3797618" y="4127183"/>
            <a:ext cx="422275" cy="420688"/>
          </a:xfrm>
          <a:custGeom>
            <a:avLst/>
            <a:gdLst>
              <a:gd name="connsiteX0" fmla="*/ 257175 w 514350"/>
              <a:gd name="connsiteY0" fmla="*/ 89086 h 514350"/>
              <a:gd name="connsiteX1" fmla="*/ 114170 w 514350"/>
              <a:gd name="connsiteY1" fmla="*/ 232090 h 514350"/>
              <a:gd name="connsiteX2" fmla="*/ 114170 w 514350"/>
              <a:gd name="connsiteY2" fmla="*/ 375095 h 514350"/>
              <a:gd name="connsiteX3" fmla="*/ 257175 w 514350"/>
              <a:gd name="connsiteY3" fmla="*/ 232090 h 514350"/>
              <a:gd name="connsiteX4" fmla="*/ 400179 w 514350"/>
              <a:gd name="connsiteY4" fmla="*/ 375095 h 514350"/>
              <a:gd name="connsiteX5" fmla="*/ 400179 w 514350"/>
              <a:gd name="connsiteY5" fmla="*/ 232090 h 514350"/>
              <a:gd name="connsiteX6" fmla="*/ 257175 w 514350"/>
              <a:gd name="connsiteY6" fmla="*/ 0 h 514350"/>
              <a:gd name="connsiteX7" fmla="*/ 514350 w 514350"/>
              <a:gd name="connsiteY7" fmla="*/ 257175 h 514350"/>
              <a:gd name="connsiteX8" fmla="*/ 257175 w 514350"/>
              <a:gd name="connsiteY8" fmla="*/ 514350 h 514350"/>
              <a:gd name="connsiteX9" fmla="*/ 0 w 514350"/>
              <a:gd name="connsiteY9" fmla="*/ 257175 h 514350"/>
              <a:gd name="connsiteX10" fmla="*/ 257175 w 514350"/>
              <a:gd name="connsiteY10" fmla="*/ 0 h 5143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514350" h="514350">
                <a:moveTo>
                  <a:pt x="257175" y="89086"/>
                </a:moveTo>
                <a:lnTo>
                  <a:pt x="114170" y="232090"/>
                </a:lnTo>
                <a:lnTo>
                  <a:pt x="114170" y="375095"/>
                </a:lnTo>
                <a:lnTo>
                  <a:pt x="257175" y="232090"/>
                </a:lnTo>
                <a:lnTo>
                  <a:pt x="400179" y="375095"/>
                </a:lnTo>
                <a:lnTo>
                  <a:pt x="400179" y="232090"/>
                </a:lnTo>
                <a:close/>
                <a:moveTo>
                  <a:pt x="257175" y="0"/>
                </a:moveTo>
                <a:cubicBezTo>
                  <a:pt x="399209" y="0"/>
                  <a:pt x="514350" y="115141"/>
                  <a:pt x="514350" y="257175"/>
                </a:cubicBezTo>
                <a:cubicBezTo>
                  <a:pt x="514350" y="399209"/>
                  <a:pt x="399209" y="514350"/>
                  <a:pt x="257175" y="514350"/>
                </a:cubicBezTo>
                <a:cubicBezTo>
                  <a:pt x="115141" y="514350"/>
                  <a:pt x="0" y="399209"/>
                  <a:pt x="0" y="257175"/>
                </a:cubicBezTo>
                <a:cubicBezTo>
                  <a:pt x="0" y="115141"/>
                  <a:pt x="115141" y="0"/>
                  <a:pt x="257175" y="0"/>
                </a:cubicBezTo>
                <a:close/>
              </a:path>
            </a:pathLst>
          </a:custGeom>
          <a:solidFill>
            <a:srgbClr val="FF82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52236" name="矩形 1"/>
          <p:cNvSpPr/>
          <p:nvPr/>
        </p:nvSpPr>
        <p:spPr>
          <a:xfrm>
            <a:off x="873443" y="2906395"/>
            <a:ext cx="2308225" cy="691515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pPr marL="0" marR="0" lvl="0" indent="0" algn="r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en-US" sz="1400" b="1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rial" panose="020B0604020202090204" pitchFamily="34" charset="0"/>
                <a:ea typeface="汉仪粗简黑简" panose="00020600040101010101" charset="-122"/>
                <a:cs typeface="+mn-cs"/>
                <a:sym typeface="+mn-ea"/>
              </a:rPr>
              <a:t>管理标准</a:t>
            </a:r>
            <a:r>
              <a:rPr kumimoji="0" lang="en-US" altLang="en-US" sz="1200" b="1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rial" panose="020B0604020202090204" pitchFamily="34" charset="0"/>
                <a:ea typeface="汉仪粗简黑简" panose="00020600040101010101" charset="-122"/>
                <a:cs typeface="+mn-cs"/>
                <a:sym typeface="+mn-ea"/>
              </a:rPr>
              <a:t>：</a:t>
            </a:r>
            <a:endParaRPr kumimoji="0" lang="en-US" altLang="zh-CN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Arial" panose="020B0604020202090204" pitchFamily="34" charset="0"/>
              <a:ea typeface="汉仪粗简黑简" panose="00020600040101010101" charset="-122"/>
              <a:cs typeface="+mn-cs"/>
              <a:sym typeface="+mn-ea"/>
            </a:endParaRPr>
          </a:p>
          <a:p>
            <a:pPr marL="0" marR="0" lvl="0" indent="0" algn="r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rial" panose="020B0604020202090204" pitchFamily="34" charset="0"/>
                <a:ea typeface="汉仪粗简黑简" panose="00020600040101010101" charset="-122"/>
                <a:cs typeface="+mn-cs"/>
                <a:sym typeface="+mn-ea"/>
              </a:rPr>
              <a:t>全国现场管理星级评价“五星级” </a:t>
            </a:r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Arial" panose="020B0604020202090204" pitchFamily="34" charset="0"/>
              <a:ea typeface="汉仪粗简黑简" panose="00020600040101010101" charset="-122"/>
              <a:cs typeface="+mn-cs"/>
              <a:sym typeface="+mn-ea"/>
            </a:endParaRPr>
          </a:p>
        </p:txBody>
      </p:sp>
      <p:sp>
        <p:nvSpPr>
          <p:cNvPr id="52237" name="矩形 2"/>
          <p:cNvSpPr/>
          <p:nvPr/>
        </p:nvSpPr>
        <p:spPr>
          <a:xfrm>
            <a:off x="5697855" y="4149408"/>
            <a:ext cx="1113790" cy="691515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400" b="1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rial" panose="020B0604020202090204" pitchFamily="34" charset="0"/>
                <a:ea typeface="汉仪粗简黑简" panose="00020600040101010101" charset="-122"/>
                <a:cs typeface="+mn-cs"/>
              </a:rPr>
              <a:t>国际标准：</a:t>
            </a:r>
            <a:endParaRPr kumimoji="0" lang="en-US" altLang="zh-CN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Arial" panose="020B0604020202090204" pitchFamily="34" charset="0"/>
              <a:ea typeface="汉仪粗简黑简" panose="00020600040101010101" charset="-122"/>
              <a:cs typeface="+mn-cs"/>
            </a:endParaRPr>
          </a:p>
          <a:p>
            <a:pPr marL="0" marR="0" lvl="0" indent="0" algn="l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rial" panose="020B0604020202090204" pitchFamily="34" charset="0"/>
                <a:ea typeface="汉仪粗简黑简" panose="00020600040101010101" charset="-122"/>
                <a:cs typeface="+mn-cs"/>
              </a:rPr>
              <a:t>出口</a:t>
            </a:r>
            <a:r>
              <a:rPr kumimoji="0" lang="en-US" altLang="zh-CN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rial" panose="020B0604020202090204" pitchFamily="34" charset="0"/>
                <a:ea typeface="汉仪粗简黑简" panose="00020600040101010101" charset="-122"/>
                <a:cs typeface="+mn-cs"/>
              </a:rPr>
              <a:t>21</a:t>
            </a:r>
            <a:r>
              <a: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rial" panose="020B0604020202090204" pitchFamily="34" charset="0"/>
                <a:ea typeface="汉仪粗简黑简" panose="00020600040101010101" charset="-122"/>
                <a:cs typeface="+mn-cs"/>
              </a:rPr>
              <a:t>个国家</a:t>
            </a: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Arial" panose="020B0604020202090204" pitchFamily="34" charset="0"/>
              <a:ea typeface="汉仪粗简黑简" panose="00020600040101010101" charset="-122"/>
              <a:cs typeface="+mn-cs"/>
            </a:endParaRPr>
          </a:p>
        </p:txBody>
      </p:sp>
      <p:sp>
        <p:nvSpPr>
          <p:cNvPr id="52238" name="矩形 3"/>
          <p:cNvSpPr/>
          <p:nvPr/>
        </p:nvSpPr>
        <p:spPr>
          <a:xfrm>
            <a:off x="6175693" y="2922270"/>
            <a:ext cx="1918335" cy="691515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400" b="1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rial" panose="020B0604020202090204" pitchFamily="34" charset="0"/>
                <a:ea typeface="汉仪粗简黑简" panose="00020600040101010101" charset="-122"/>
                <a:cs typeface="+mn-cs"/>
                <a:sym typeface="楷体_GB2312"/>
              </a:rPr>
              <a:t>生产标准：</a:t>
            </a:r>
            <a:endParaRPr kumimoji="0" lang="en-US" altLang="zh-CN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Arial" panose="020B0604020202090204" pitchFamily="34" charset="0"/>
              <a:ea typeface="汉仪粗简黑简" panose="00020600040101010101" charset="-122"/>
              <a:cs typeface="+mn-cs"/>
              <a:sym typeface="楷体_GB2312"/>
            </a:endParaRPr>
          </a:p>
          <a:p>
            <a:pPr marL="0" marR="0" lvl="0" indent="0" algn="l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rial" panose="020B0604020202090204" pitchFamily="34" charset="0"/>
                <a:ea typeface="汉仪粗简黑简" panose="00020600040101010101" charset="-122"/>
                <a:cs typeface="+mn-cs"/>
                <a:sym typeface="楷体_GB2312"/>
              </a:rPr>
              <a:t>10万级无菌</a:t>
            </a:r>
            <a:r>
              <a:rPr kumimoji="0" lang="en-US" altLang="zh-CN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rial" panose="020B0604020202090204" pitchFamily="34" charset="0"/>
                <a:ea typeface="汉仪粗简黑简" panose="00020600040101010101" charset="-122"/>
                <a:cs typeface="+mn-cs"/>
                <a:sym typeface="宋体" pitchFamily="2" charset="-122"/>
              </a:rPr>
              <a:t>GMP</a:t>
            </a:r>
            <a:r>
              <a: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rial" panose="020B0604020202090204" pitchFamily="34" charset="0"/>
                <a:ea typeface="汉仪粗简黑简" panose="00020600040101010101" charset="-122"/>
                <a:cs typeface="+mn-cs"/>
                <a:sym typeface="宋体" pitchFamily="2" charset="-122"/>
              </a:rPr>
              <a:t>生产车间</a:t>
            </a: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Arial" panose="020B0604020202090204" pitchFamily="34" charset="0"/>
              <a:ea typeface="汉仪粗简黑简" panose="00020600040101010101" charset="-122"/>
              <a:cs typeface="+mn-cs"/>
              <a:sym typeface="宋体" pitchFamily="2" charset="-122"/>
            </a:endParaRPr>
          </a:p>
        </p:txBody>
      </p:sp>
      <p:sp>
        <p:nvSpPr>
          <p:cNvPr id="54286" name="矩形 34"/>
          <p:cNvSpPr/>
          <p:nvPr/>
        </p:nvSpPr>
        <p:spPr>
          <a:xfrm>
            <a:off x="1907540" y="914718"/>
            <a:ext cx="5983288" cy="645160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en-US" sz="2400" b="1">
                <a:solidFill>
                  <a:srgbClr val="FF8200"/>
                </a:solidFill>
                <a:latin typeface="Arial" panose="020B0604020202090204" pitchFamily="34" charset="0"/>
                <a:ea typeface="汉仪粗简黑简" panose="00020600040101010101" charset="-122"/>
              </a:rPr>
              <a:t>这</a:t>
            </a:r>
            <a:r>
              <a:rPr lang="en-US" altLang="zh-CN" sz="2400" b="1">
                <a:solidFill>
                  <a:srgbClr val="FF8200"/>
                </a:solidFill>
                <a:latin typeface="Arial" panose="020B0604020202090204" pitchFamily="34" charset="0"/>
                <a:ea typeface="汉仪粗简黑简" panose="00020600040101010101" charset="-122"/>
              </a:rPr>
              <a:t>6</a:t>
            </a:r>
            <a:r>
              <a:rPr lang="en-US" altLang="en-US" sz="2400" b="1">
                <a:solidFill>
                  <a:srgbClr val="FF8200"/>
                </a:solidFill>
                <a:latin typeface="Arial" panose="020B0604020202090204" pitchFamily="34" charset="0"/>
                <a:ea typeface="汉仪粗简黑简" panose="00020600040101010101" charset="-122"/>
              </a:rPr>
              <a:t>个差异反映出一个核心问题：标准！</a:t>
            </a:r>
            <a:endParaRPr lang="en-US" altLang="en-US" sz="2400" b="1">
              <a:solidFill>
                <a:srgbClr val="FF8200"/>
              </a:solidFill>
              <a:latin typeface="Arial" panose="020B0604020202090204" pitchFamily="34" charset="0"/>
              <a:ea typeface="汉仪粗简黑简" panose="00020600040101010101" charset="-122"/>
            </a:endParaRPr>
          </a:p>
        </p:txBody>
      </p:sp>
      <p:sp>
        <p:nvSpPr>
          <p:cNvPr id="2" name="矩形 1"/>
          <p:cNvSpPr/>
          <p:nvPr>
            <p:custDataLst>
              <p:tags r:id="rId8"/>
            </p:custDataLst>
          </p:nvPr>
        </p:nvSpPr>
        <p:spPr>
          <a:xfrm>
            <a:off x="2039303" y="123666"/>
            <a:ext cx="944880" cy="437515"/>
          </a:xfrm>
          <a:prstGeom prst="rect">
            <a:avLst/>
          </a:prstGeom>
          <a:noFill/>
        </p:spPr>
        <p:txBody>
          <a:bodyPr wrap="none">
            <a:spAutoFit/>
          </a:bodyPr>
          <a:p>
            <a:pPr>
              <a:lnSpc>
                <a:spcPct val="150000"/>
              </a:lnSpc>
            </a:pPr>
            <a:r>
              <a:rPr lang="zh-CN" altLang="en-US" sz="15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90204" pitchFamily="34" charset="0"/>
                <a:ea typeface="汉仪粗简黑简" panose="00020600040101010101" charset="-122"/>
              </a:rPr>
              <a:t>核心差异</a:t>
            </a:r>
            <a:endParaRPr lang="zh-CN" altLang="en-US" sz="150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90204" pitchFamily="34" charset="0"/>
              <a:ea typeface="汉仪粗简黑简" panose="00020600040101010101" charset="-122"/>
            </a:endParaRPr>
          </a:p>
        </p:txBody>
      </p:sp>
    </p:spTree>
  </p:cSld>
  <p:clrMapOvr>
    <a:masterClrMapping/>
  </p:clrMapOvr>
  <p:transition/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矩形 1"/>
          <p:cNvSpPr/>
          <p:nvPr/>
        </p:nvSpPr>
        <p:spPr>
          <a:xfrm>
            <a:off x="971550" y="1492250"/>
            <a:ext cx="3001645" cy="2676525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>
              <a:lnSpc>
                <a:spcPct val="200000"/>
              </a:lnSpc>
            </a:pPr>
            <a:r>
              <a:rPr lang="en-US" altLang="en-US" sz="2800">
                <a:solidFill>
                  <a:srgbClr val="FF8200"/>
                </a:solidFill>
                <a:latin typeface="文道潮黑体" panose="02010600040101010101" charset="-122"/>
                <a:ea typeface="文道潮黑体" panose="02010600040101010101" charset="-122"/>
              </a:rPr>
              <a:t>通过标准</a:t>
            </a:r>
            <a:endParaRPr lang="en-US" altLang="en-US" sz="2800">
              <a:solidFill>
                <a:srgbClr val="FF8200"/>
              </a:solidFill>
              <a:latin typeface="文道潮黑体" panose="02010600040101010101" charset="-122"/>
              <a:ea typeface="文道潮黑体" panose="02010600040101010101" charset="-122"/>
            </a:endParaRPr>
          </a:p>
          <a:p>
            <a:pPr>
              <a:lnSpc>
                <a:spcPct val="200000"/>
              </a:lnSpc>
            </a:pPr>
            <a:r>
              <a:rPr lang="en-US" altLang="en-US" sz="2800">
                <a:solidFill>
                  <a:srgbClr val="FF8200"/>
                </a:solidFill>
                <a:latin typeface="文道潮黑体" panose="02010600040101010101" charset="-122"/>
                <a:ea typeface="文道潮黑体" panose="02010600040101010101" charset="-122"/>
              </a:rPr>
              <a:t>划分竞争层次</a:t>
            </a:r>
            <a:endParaRPr lang="en-US" altLang="zh-CN" sz="2800">
              <a:solidFill>
                <a:srgbClr val="FF8200"/>
              </a:solidFill>
              <a:latin typeface="文道潮黑体" panose="02010600040101010101" charset="-122"/>
              <a:ea typeface="文道潮黑体" panose="02010600040101010101" charset="-122"/>
            </a:endParaRPr>
          </a:p>
          <a:p>
            <a:pPr>
              <a:lnSpc>
                <a:spcPct val="200000"/>
              </a:lnSpc>
            </a:pPr>
            <a:r>
              <a:rPr lang="en-US" altLang="en-US" sz="2800">
                <a:solidFill>
                  <a:srgbClr val="FF8200"/>
                </a:solidFill>
                <a:latin typeface="文道潮黑体" panose="02010600040101010101" charset="-122"/>
                <a:ea typeface="文道潮黑体" panose="02010600040101010101" charset="-122"/>
              </a:rPr>
              <a:t>领先同行</a:t>
            </a:r>
            <a:endParaRPr lang="en-US" altLang="en-US" sz="2800">
              <a:solidFill>
                <a:srgbClr val="FF8200"/>
              </a:solidFill>
              <a:latin typeface="文道潮黑体" panose="02010600040101010101" charset="-122"/>
              <a:ea typeface="文道潮黑体" panose="02010600040101010101" charset="-122"/>
            </a:endParaRPr>
          </a:p>
        </p:txBody>
      </p:sp>
      <p:sp>
        <p:nvSpPr>
          <p:cNvPr id="22" name="MH_Other_2"/>
          <p:cNvSpPr/>
          <p:nvPr>
            <p:custDataLst>
              <p:tags r:id="rId1"/>
            </p:custDataLst>
          </p:nvPr>
        </p:nvSpPr>
        <p:spPr>
          <a:xfrm>
            <a:off x="5565775" y="3175000"/>
            <a:ext cx="347663" cy="1765300"/>
          </a:xfrm>
          <a:custGeom>
            <a:avLst/>
            <a:gdLst>
              <a:gd name="connsiteX0" fmla="*/ 0 w 383178"/>
              <a:gd name="connsiteY0" fmla="*/ 0 h 2776488"/>
              <a:gd name="connsiteX1" fmla="*/ 116110 w 383178"/>
              <a:gd name="connsiteY1" fmla="*/ 0 h 2776488"/>
              <a:gd name="connsiteX2" fmla="*/ 383178 w 383178"/>
              <a:gd name="connsiteY2" fmla="*/ 358497 h 2776488"/>
              <a:gd name="connsiteX3" fmla="*/ 383178 w 383178"/>
              <a:gd name="connsiteY3" fmla="*/ 2776488 h 2776488"/>
              <a:gd name="connsiteX4" fmla="*/ 273302 w 383178"/>
              <a:gd name="connsiteY4" fmla="*/ 2776488 h 2776488"/>
              <a:gd name="connsiteX0-1" fmla="*/ 273302 w 383178"/>
              <a:gd name="connsiteY0-2" fmla="*/ 2776488 h 2867928"/>
              <a:gd name="connsiteX1-3" fmla="*/ 0 w 383178"/>
              <a:gd name="connsiteY1-4" fmla="*/ 0 h 2867928"/>
              <a:gd name="connsiteX2-5" fmla="*/ 116110 w 383178"/>
              <a:gd name="connsiteY2-6" fmla="*/ 0 h 2867928"/>
              <a:gd name="connsiteX3-7" fmla="*/ 383178 w 383178"/>
              <a:gd name="connsiteY3-8" fmla="*/ 358497 h 2867928"/>
              <a:gd name="connsiteX4-9" fmla="*/ 383178 w 383178"/>
              <a:gd name="connsiteY4-10" fmla="*/ 2776488 h 2867928"/>
              <a:gd name="connsiteX5" fmla="*/ 364742 w 383178"/>
              <a:gd name="connsiteY5" fmla="*/ 2867928 h 2867928"/>
              <a:gd name="connsiteX0-11" fmla="*/ 273302 w 383178"/>
              <a:gd name="connsiteY0-12" fmla="*/ 2776488 h 2776488"/>
              <a:gd name="connsiteX1-13" fmla="*/ 0 w 383178"/>
              <a:gd name="connsiteY1-14" fmla="*/ 0 h 2776488"/>
              <a:gd name="connsiteX2-15" fmla="*/ 116110 w 383178"/>
              <a:gd name="connsiteY2-16" fmla="*/ 0 h 2776488"/>
              <a:gd name="connsiteX3-17" fmla="*/ 383178 w 383178"/>
              <a:gd name="connsiteY3-18" fmla="*/ 358497 h 2776488"/>
              <a:gd name="connsiteX4-19" fmla="*/ 383178 w 383178"/>
              <a:gd name="connsiteY4-20" fmla="*/ 2776488 h 2776488"/>
              <a:gd name="connsiteX0-21" fmla="*/ 0 w 383178"/>
              <a:gd name="connsiteY0-22" fmla="*/ 0 h 2776488"/>
              <a:gd name="connsiteX1-23" fmla="*/ 116110 w 383178"/>
              <a:gd name="connsiteY1-24" fmla="*/ 0 h 2776488"/>
              <a:gd name="connsiteX2-25" fmla="*/ 383178 w 383178"/>
              <a:gd name="connsiteY2-26" fmla="*/ 358497 h 2776488"/>
              <a:gd name="connsiteX3-27" fmla="*/ 383178 w 383178"/>
              <a:gd name="connsiteY3-28" fmla="*/ 2776488 h 2776488"/>
              <a:gd name="connsiteX0-29" fmla="*/ 0 w 391887"/>
              <a:gd name="connsiteY0-30" fmla="*/ 0 h 1931757"/>
              <a:gd name="connsiteX1-31" fmla="*/ 116110 w 391887"/>
              <a:gd name="connsiteY1-32" fmla="*/ 0 h 1931757"/>
              <a:gd name="connsiteX2-33" fmla="*/ 383178 w 391887"/>
              <a:gd name="connsiteY2-34" fmla="*/ 358497 h 1931757"/>
              <a:gd name="connsiteX3-35" fmla="*/ 391887 w 391887"/>
              <a:gd name="connsiteY3-36" fmla="*/ 1931757 h 1931757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</a:cxnLst>
            <a:rect l="l" t="t" r="r" b="b"/>
            <a:pathLst>
              <a:path w="391887" h="1931757">
                <a:moveTo>
                  <a:pt x="0" y="0"/>
                </a:moveTo>
                <a:lnTo>
                  <a:pt x="116110" y="0"/>
                </a:lnTo>
                <a:cubicBezTo>
                  <a:pt x="263608" y="0"/>
                  <a:pt x="383178" y="160504"/>
                  <a:pt x="383178" y="358497"/>
                </a:cubicBezTo>
                <a:lnTo>
                  <a:pt x="391887" y="1931757"/>
                </a:lnTo>
              </a:path>
            </a:pathLst>
          </a:custGeom>
          <a:ln w="19050">
            <a:solidFill>
              <a:srgbClr val="FF8200"/>
            </a:solidFill>
            <a:prstDash val="sysDash"/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53253" name="MH_SubTitle_4"/>
          <p:cNvSpPr txBox="1"/>
          <p:nvPr>
            <p:custDataLst>
              <p:tags r:id="rId2"/>
            </p:custDataLst>
          </p:nvPr>
        </p:nvSpPr>
        <p:spPr>
          <a:xfrm>
            <a:off x="3443288" y="2919413"/>
            <a:ext cx="2071687" cy="373062"/>
          </a:xfrm>
          <a:prstGeom prst="rect">
            <a:avLst/>
          </a:prstGeom>
          <a:noFill/>
          <a:ln w="9525">
            <a:noFill/>
          </a:ln>
        </p:spPr>
        <p:txBody>
          <a:bodyPr anchor="t"/>
          <a:lstStyle/>
          <a:p>
            <a:pPr algn="r">
              <a:lnSpc>
                <a:spcPct val="150000"/>
              </a:lnSpc>
            </a:pPr>
            <a:r>
              <a:rPr lang="en-US" altLang="en-US" sz="1600" b="1">
                <a:solidFill>
                  <a:srgbClr val="FF8200"/>
                </a:solidFill>
                <a:latin typeface="Arial" panose="020B0604020202090204" pitchFamily="34" charset="0"/>
                <a:ea typeface="汉仪粗简黑简" panose="00020600040101010101" charset="-122"/>
              </a:rPr>
              <a:t>卖产品</a:t>
            </a:r>
            <a:endParaRPr lang="en-US" altLang="en-US" sz="1600" b="1">
              <a:solidFill>
                <a:srgbClr val="FF8200"/>
              </a:solidFill>
              <a:latin typeface="Arial" panose="020B0604020202090204" pitchFamily="34" charset="0"/>
              <a:ea typeface="汉仪粗简黑简" panose="00020600040101010101" charset="-122"/>
            </a:endParaRPr>
          </a:p>
        </p:txBody>
      </p:sp>
      <p:sp>
        <p:nvSpPr>
          <p:cNvPr id="24" name="MH_Text_4"/>
          <p:cNvSpPr txBox="1"/>
          <p:nvPr>
            <p:custDataLst>
              <p:tags r:id="rId3"/>
            </p:custDataLst>
          </p:nvPr>
        </p:nvSpPr>
        <p:spPr bwMode="auto">
          <a:xfrm>
            <a:off x="3414713" y="3271838"/>
            <a:ext cx="2070100" cy="328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normAutofit/>
          </a:bodyPr>
          <a:lstStyle>
            <a:lvl1pPr>
              <a:defRPr>
                <a:solidFill>
                  <a:schemeClr val="tx1"/>
                </a:solidFill>
                <a:latin typeface="Calibri" panose="020F0702030404030204"/>
                <a:ea typeface="宋体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702030404030204"/>
                <a:ea typeface="宋体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702030404030204"/>
                <a:ea typeface="宋体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702030404030204"/>
                <a:ea typeface="宋体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702030404030204"/>
                <a:ea typeface="宋体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702030404030204"/>
                <a:ea typeface="宋体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702030404030204"/>
                <a:ea typeface="宋体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702030404030204"/>
                <a:ea typeface="宋体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702030404030204"/>
                <a:ea typeface="宋体" pitchFamily="2" charset="-122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rial" panose="020B0604020202090204" pitchFamily="34" charset="0"/>
                <a:ea typeface="汉仪粗简黑简" panose="00020600040101010101" charset="-122"/>
                <a:cs typeface="+mn-cs"/>
              </a:rPr>
              <a:t>大多数杂牌净水器</a:t>
            </a:r>
            <a:endParaRPr kumimoji="0" lang="zh-CN" altLang="en-US" sz="1200" b="0" i="0" u="none" strike="noStrike" kern="1200" cap="none" spc="0" normalizeH="0" baseline="0" noProof="0" smtClean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Arial" panose="020B0604020202090204" pitchFamily="34" charset="0"/>
              <a:ea typeface="汉仪粗简黑简" panose="00020600040101010101" charset="-122"/>
              <a:cs typeface="+mn-cs"/>
            </a:endParaRPr>
          </a:p>
        </p:txBody>
      </p:sp>
      <p:sp>
        <p:nvSpPr>
          <p:cNvPr id="25" name="MH_Other_3"/>
          <p:cNvSpPr/>
          <p:nvPr>
            <p:custDataLst>
              <p:tags r:id="rId4"/>
            </p:custDataLst>
          </p:nvPr>
        </p:nvSpPr>
        <p:spPr>
          <a:xfrm>
            <a:off x="6335713" y="2411413"/>
            <a:ext cx="339725" cy="2528888"/>
          </a:xfrm>
          <a:custGeom>
            <a:avLst/>
            <a:gdLst>
              <a:gd name="connsiteX0" fmla="*/ 0 w 383178"/>
              <a:gd name="connsiteY0" fmla="*/ 0 h 2776488"/>
              <a:gd name="connsiteX1" fmla="*/ 116110 w 383178"/>
              <a:gd name="connsiteY1" fmla="*/ 0 h 2776488"/>
              <a:gd name="connsiteX2" fmla="*/ 383178 w 383178"/>
              <a:gd name="connsiteY2" fmla="*/ 358497 h 2776488"/>
              <a:gd name="connsiteX3" fmla="*/ 383178 w 383178"/>
              <a:gd name="connsiteY3" fmla="*/ 2776488 h 2776488"/>
              <a:gd name="connsiteX4" fmla="*/ 273302 w 383178"/>
              <a:gd name="connsiteY4" fmla="*/ 2776488 h 2776488"/>
              <a:gd name="connsiteX0-1" fmla="*/ 273302 w 383178"/>
              <a:gd name="connsiteY0-2" fmla="*/ 2776488 h 2867928"/>
              <a:gd name="connsiteX1-3" fmla="*/ 0 w 383178"/>
              <a:gd name="connsiteY1-4" fmla="*/ 0 h 2867928"/>
              <a:gd name="connsiteX2-5" fmla="*/ 116110 w 383178"/>
              <a:gd name="connsiteY2-6" fmla="*/ 0 h 2867928"/>
              <a:gd name="connsiteX3-7" fmla="*/ 383178 w 383178"/>
              <a:gd name="connsiteY3-8" fmla="*/ 358497 h 2867928"/>
              <a:gd name="connsiteX4-9" fmla="*/ 383178 w 383178"/>
              <a:gd name="connsiteY4-10" fmla="*/ 2776488 h 2867928"/>
              <a:gd name="connsiteX5" fmla="*/ 364742 w 383178"/>
              <a:gd name="connsiteY5" fmla="*/ 2867928 h 2867928"/>
              <a:gd name="connsiteX0-11" fmla="*/ 273302 w 383178"/>
              <a:gd name="connsiteY0-12" fmla="*/ 2776488 h 2776488"/>
              <a:gd name="connsiteX1-13" fmla="*/ 0 w 383178"/>
              <a:gd name="connsiteY1-14" fmla="*/ 0 h 2776488"/>
              <a:gd name="connsiteX2-15" fmla="*/ 116110 w 383178"/>
              <a:gd name="connsiteY2-16" fmla="*/ 0 h 2776488"/>
              <a:gd name="connsiteX3-17" fmla="*/ 383178 w 383178"/>
              <a:gd name="connsiteY3-18" fmla="*/ 358497 h 2776488"/>
              <a:gd name="connsiteX4-19" fmla="*/ 383178 w 383178"/>
              <a:gd name="connsiteY4-20" fmla="*/ 2776488 h 2776488"/>
              <a:gd name="connsiteX0-21" fmla="*/ 0 w 383178"/>
              <a:gd name="connsiteY0-22" fmla="*/ 0 h 2776488"/>
              <a:gd name="connsiteX1-23" fmla="*/ 116110 w 383178"/>
              <a:gd name="connsiteY1-24" fmla="*/ 0 h 2776488"/>
              <a:gd name="connsiteX2-25" fmla="*/ 383178 w 383178"/>
              <a:gd name="connsiteY2-26" fmla="*/ 358497 h 2776488"/>
              <a:gd name="connsiteX3-27" fmla="*/ 383178 w 383178"/>
              <a:gd name="connsiteY3-28" fmla="*/ 2776488 h 2776488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</a:cxnLst>
            <a:rect l="l" t="t" r="r" b="b"/>
            <a:pathLst>
              <a:path w="383178" h="2776488">
                <a:moveTo>
                  <a:pt x="0" y="0"/>
                </a:moveTo>
                <a:lnTo>
                  <a:pt x="116110" y="0"/>
                </a:lnTo>
                <a:cubicBezTo>
                  <a:pt x="263608" y="0"/>
                  <a:pt x="383178" y="160504"/>
                  <a:pt x="383178" y="358497"/>
                </a:cubicBezTo>
                <a:lnTo>
                  <a:pt x="383178" y="2776488"/>
                </a:lnTo>
              </a:path>
            </a:pathLst>
          </a:custGeom>
          <a:ln w="19050">
            <a:solidFill>
              <a:srgbClr val="FF8200"/>
            </a:solidFill>
            <a:prstDash val="sysDash"/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400" b="0" i="0" u="none" strike="noStrike" kern="1200" cap="none" spc="0" normalizeH="0" baseline="0" noProof="0">
              <a:ln>
                <a:noFill/>
              </a:ln>
              <a:solidFill>
                <a:srgbClr val="71CC35"/>
              </a:solidFill>
              <a:effectLst/>
              <a:uLnTx/>
              <a:uFillTx/>
              <a:latin typeface="+mn-lt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53256" name="MH_SubTitle_3"/>
          <p:cNvSpPr txBox="1"/>
          <p:nvPr>
            <p:custDataLst>
              <p:tags r:id="rId5"/>
            </p:custDataLst>
          </p:nvPr>
        </p:nvSpPr>
        <p:spPr>
          <a:xfrm>
            <a:off x="4265613" y="2139950"/>
            <a:ext cx="2070100" cy="371475"/>
          </a:xfrm>
          <a:prstGeom prst="rect">
            <a:avLst/>
          </a:prstGeom>
          <a:noFill/>
          <a:ln w="9525">
            <a:noFill/>
          </a:ln>
        </p:spPr>
        <p:txBody>
          <a:bodyPr anchor="t"/>
          <a:lstStyle/>
          <a:p>
            <a:pPr algn="r">
              <a:lnSpc>
                <a:spcPct val="150000"/>
              </a:lnSpc>
            </a:pPr>
            <a:r>
              <a:rPr lang="en-US" altLang="en-US" sz="1600" b="1">
                <a:solidFill>
                  <a:srgbClr val="FF8200"/>
                </a:solidFill>
                <a:latin typeface="Arial" panose="020B0604020202090204" pitchFamily="34" charset="0"/>
                <a:ea typeface="汉仪粗简黑简" panose="00020600040101010101" charset="-122"/>
              </a:rPr>
              <a:t>卖概念</a:t>
            </a:r>
            <a:endParaRPr lang="en-US" altLang="en-US" sz="1600" b="1">
              <a:solidFill>
                <a:srgbClr val="FF8200"/>
              </a:solidFill>
              <a:latin typeface="Arial" panose="020B0604020202090204" pitchFamily="34" charset="0"/>
              <a:ea typeface="汉仪粗简黑简" panose="00020600040101010101" charset="-122"/>
            </a:endParaRPr>
          </a:p>
        </p:txBody>
      </p:sp>
      <p:sp>
        <p:nvSpPr>
          <p:cNvPr id="27" name="MH_Text_3"/>
          <p:cNvSpPr txBox="1"/>
          <p:nvPr>
            <p:custDataLst>
              <p:tags r:id="rId6"/>
            </p:custDataLst>
          </p:nvPr>
        </p:nvSpPr>
        <p:spPr bwMode="auto">
          <a:xfrm>
            <a:off x="4235450" y="2486025"/>
            <a:ext cx="2070100" cy="328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normAutofit/>
          </a:bodyPr>
          <a:lstStyle>
            <a:lvl1pPr>
              <a:defRPr>
                <a:solidFill>
                  <a:schemeClr val="tx1"/>
                </a:solidFill>
                <a:latin typeface="Calibri" panose="020F0702030404030204"/>
                <a:ea typeface="宋体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702030404030204"/>
                <a:ea typeface="宋体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702030404030204"/>
                <a:ea typeface="宋体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702030404030204"/>
                <a:ea typeface="宋体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702030404030204"/>
                <a:ea typeface="宋体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702030404030204"/>
                <a:ea typeface="宋体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702030404030204"/>
                <a:ea typeface="宋体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702030404030204"/>
                <a:ea typeface="宋体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702030404030204"/>
                <a:ea typeface="宋体" pitchFamily="2" charset="-122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rial" panose="020B0604020202090204" pitchFamily="34" charset="0"/>
                <a:ea typeface="汉仪粗简黑简" panose="00020600040101010101" charset="-122"/>
                <a:cs typeface="+mn-cs"/>
              </a:rPr>
              <a:t>二、三线品牌净水器</a:t>
            </a:r>
            <a:endParaRPr kumimoji="0" lang="zh-CN" altLang="en-US" sz="1200" b="0" i="0" u="none" strike="noStrike" kern="1200" cap="none" spc="0" normalizeH="0" baseline="0" noProof="0" smtClean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Arial" panose="020B0604020202090204" pitchFamily="34" charset="0"/>
              <a:ea typeface="汉仪粗简黑简" panose="00020600040101010101" charset="-122"/>
              <a:cs typeface="+mn-cs"/>
            </a:endParaRPr>
          </a:p>
        </p:txBody>
      </p:sp>
      <p:sp>
        <p:nvSpPr>
          <p:cNvPr id="28" name="MH_Other_4"/>
          <p:cNvSpPr/>
          <p:nvPr>
            <p:custDataLst>
              <p:tags r:id="rId7"/>
            </p:custDataLst>
          </p:nvPr>
        </p:nvSpPr>
        <p:spPr>
          <a:xfrm>
            <a:off x="7131050" y="1563688"/>
            <a:ext cx="339725" cy="3376613"/>
          </a:xfrm>
          <a:custGeom>
            <a:avLst/>
            <a:gdLst>
              <a:gd name="connsiteX0" fmla="*/ 0 w 383178"/>
              <a:gd name="connsiteY0" fmla="*/ 0 h 2776488"/>
              <a:gd name="connsiteX1" fmla="*/ 116110 w 383178"/>
              <a:gd name="connsiteY1" fmla="*/ 0 h 2776488"/>
              <a:gd name="connsiteX2" fmla="*/ 383178 w 383178"/>
              <a:gd name="connsiteY2" fmla="*/ 358497 h 2776488"/>
              <a:gd name="connsiteX3" fmla="*/ 383178 w 383178"/>
              <a:gd name="connsiteY3" fmla="*/ 2776488 h 2776488"/>
              <a:gd name="connsiteX4" fmla="*/ 273302 w 383178"/>
              <a:gd name="connsiteY4" fmla="*/ 2776488 h 2776488"/>
              <a:gd name="connsiteX0-1" fmla="*/ 273302 w 383178"/>
              <a:gd name="connsiteY0-2" fmla="*/ 2776488 h 2867928"/>
              <a:gd name="connsiteX1-3" fmla="*/ 0 w 383178"/>
              <a:gd name="connsiteY1-4" fmla="*/ 0 h 2867928"/>
              <a:gd name="connsiteX2-5" fmla="*/ 116110 w 383178"/>
              <a:gd name="connsiteY2-6" fmla="*/ 0 h 2867928"/>
              <a:gd name="connsiteX3-7" fmla="*/ 383178 w 383178"/>
              <a:gd name="connsiteY3-8" fmla="*/ 358497 h 2867928"/>
              <a:gd name="connsiteX4-9" fmla="*/ 383178 w 383178"/>
              <a:gd name="connsiteY4-10" fmla="*/ 2776488 h 2867928"/>
              <a:gd name="connsiteX5" fmla="*/ 364742 w 383178"/>
              <a:gd name="connsiteY5" fmla="*/ 2867928 h 2867928"/>
              <a:gd name="connsiteX0-11" fmla="*/ 273302 w 383178"/>
              <a:gd name="connsiteY0-12" fmla="*/ 2776488 h 2776488"/>
              <a:gd name="connsiteX1-13" fmla="*/ 0 w 383178"/>
              <a:gd name="connsiteY1-14" fmla="*/ 0 h 2776488"/>
              <a:gd name="connsiteX2-15" fmla="*/ 116110 w 383178"/>
              <a:gd name="connsiteY2-16" fmla="*/ 0 h 2776488"/>
              <a:gd name="connsiteX3-17" fmla="*/ 383178 w 383178"/>
              <a:gd name="connsiteY3-18" fmla="*/ 358497 h 2776488"/>
              <a:gd name="connsiteX4-19" fmla="*/ 383178 w 383178"/>
              <a:gd name="connsiteY4-20" fmla="*/ 2776488 h 2776488"/>
              <a:gd name="connsiteX0-21" fmla="*/ 0 w 383178"/>
              <a:gd name="connsiteY0-22" fmla="*/ 0 h 2776488"/>
              <a:gd name="connsiteX1-23" fmla="*/ 116110 w 383178"/>
              <a:gd name="connsiteY1-24" fmla="*/ 0 h 2776488"/>
              <a:gd name="connsiteX2-25" fmla="*/ 383178 w 383178"/>
              <a:gd name="connsiteY2-26" fmla="*/ 358497 h 2776488"/>
              <a:gd name="connsiteX3-27" fmla="*/ 383178 w 383178"/>
              <a:gd name="connsiteY3-28" fmla="*/ 2776488 h 2776488"/>
              <a:gd name="connsiteX0-29" fmla="*/ 0 w 383178"/>
              <a:gd name="connsiteY0-30" fmla="*/ 0 h 3420922"/>
              <a:gd name="connsiteX1-31" fmla="*/ 116110 w 383178"/>
              <a:gd name="connsiteY1-32" fmla="*/ 0 h 3420922"/>
              <a:gd name="connsiteX2-33" fmla="*/ 383178 w 383178"/>
              <a:gd name="connsiteY2-34" fmla="*/ 358497 h 3420922"/>
              <a:gd name="connsiteX3-35" fmla="*/ 383178 w 383178"/>
              <a:gd name="connsiteY3-36" fmla="*/ 3420922 h 3420922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</a:cxnLst>
            <a:rect l="l" t="t" r="r" b="b"/>
            <a:pathLst>
              <a:path w="383178" h="3420922">
                <a:moveTo>
                  <a:pt x="0" y="0"/>
                </a:moveTo>
                <a:lnTo>
                  <a:pt x="116110" y="0"/>
                </a:lnTo>
                <a:cubicBezTo>
                  <a:pt x="263608" y="0"/>
                  <a:pt x="383178" y="160504"/>
                  <a:pt x="383178" y="358497"/>
                </a:cubicBezTo>
                <a:lnTo>
                  <a:pt x="383178" y="3420922"/>
                </a:lnTo>
              </a:path>
            </a:pathLst>
          </a:custGeom>
          <a:ln w="19050">
            <a:solidFill>
              <a:srgbClr val="FF8200"/>
            </a:solidFill>
            <a:prstDash val="sysDash"/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53259" name="MH_SubTitle_2"/>
          <p:cNvSpPr txBox="1"/>
          <p:nvPr>
            <p:custDataLst>
              <p:tags r:id="rId8"/>
            </p:custDataLst>
          </p:nvPr>
        </p:nvSpPr>
        <p:spPr>
          <a:xfrm>
            <a:off x="5021263" y="1276350"/>
            <a:ext cx="2070100" cy="373063"/>
          </a:xfrm>
          <a:prstGeom prst="rect">
            <a:avLst/>
          </a:prstGeom>
          <a:noFill/>
          <a:ln w="9525">
            <a:noFill/>
          </a:ln>
        </p:spPr>
        <p:txBody>
          <a:bodyPr anchor="t"/>
          <a:lstStyle/>
          <a:p>
            <a:pPr algn="r">
              <a:lnSpc>
                <a:spcPct val="150000"/>
              </a:lnSpc>
            </a:pPr>
            <a:r>
              <a:rPr lang="en-US" altLang="en-US" sz="1600" b="1">
                <a:solidFill>
                  <a:srgbClr val="FF8200"/>
                </a:solidFill>
                <a:latin typeface="Arial" panose="020B0604020202090204" pitchFamily="34" charset="0"/>
                <a:ea typeface="汉仪粗简黑简" panose="00020600040101010101" charset="-122"/>
              </a:rPr>
              <a:t>卖身份</a:t>
            </a:r>
            <a:endParaRPr lang="en-US" altLang="en-US" sz="1600" b="1">
              <a:solidFill>
                <a:srgbClr val="FF8200"/>
              </a:solidFill>
              <a:latin typeface="Arial" panose="020B0604020202090204" pitchFamily="34" charset="0"/>
              <a:ea typeface="汉仪粗简黑简" panose="00020600040101010101" charset="-122"/>
            </a:endParaRPr>
          </a:p>
        </p:txBody>
      </p:sp>
      <p:sp>
        <p:nvSpPr>
          <p:cNvPr id="30" name="MH_Text_2"/>
          <p:cNvSpPr txBox="1"/>
          <p:nvPr>
            <p:custDataLst>
              <p:tags r:id="rId9"/>
            </p:custDataLst>
          </p:nvPr>
        </p:nvSpPr>
        <p:spPr bwMode="auto">
          <a:xfrm>
            <a:off x="4997450" y="1658938"/>
            <a:ext cx="2071688" cy="328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normAutofit/>
          </a:bodyPr>
          <a:lstStyle>
            <a:lvl1pPr>
              <a:defRPr>
                <a:solidFill>
                  <a:schemeClr val="tx1"/>
                </a:solidFill>
                <a:latin typeface="Calibri" panose="020F0702030404030204"/>
                <a:ea typeface="宋体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702030404030204"/>
                <a:ea typeface="宋体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702030404030204"/>
                <a:ea typeface="宋体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702030404030204"/>
                <a:ea typeface="宋体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702030404030204"/>
                <a:ea typeface="宋体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702030404030204"/>
                <a:ea typeface="宋体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702030404030204"/>
                <a:ea typeface="宋体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702030404030204"/>
                <a:ea typeface="宋体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702030404030204"/>
                <a:ea typeface="宋体" pitchFamily="2" charset="-122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rial" panose="020B0604020202090204" pitchFamily="34" charset="0"/>
                <a:ea typeface="汉仪粗简黑简" panose="00020600040101010101" charset="-122"/>
                <a:cs typeface="+mn-cs"/>
              </a:rPr>
              <a:t>一线</a:t>
            </a:r>
            <a:r>
              <a: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rial" panose="020B0604020202090204" pitchFamily="34" charset="0"/>
                <a:ea typeface="汉仪粗简黑简" panose="00020600040101010101" charset="-122"/>
                <a:cs typeface="+mn-cs"/>
              </a:rPr>
              <a:t>品牌净水器</a:t>
            </a: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Arial" panose="020B0604020202090204" pitchFamily="34" charset="0"/>
              <a:ea typeface="汉仪粗简黑简" panose="00020600040101010101" charset="-122"/>
              <a:cs typeface="+mn-cs"/>
            </a:endParaRPr>
          </a:p>
        </p:txBody>
      </p:sp>
      <p:sp>
        <p:nvSpPr>
          <p:cNvPr id="31" name="MH_Other_5"/>
          <p:cNvSpPr/>
          <p:nvPr>
            <p:custDataLst>
              <p:tags r:id="rId10"/>
            </p:custDataLst>
          </p:nvPr>
        </p:nvSpPr>
        <p:spPr>
          <a:xfrm>
            <a:off x="7904163" y="812800"/>
            <a:ext cx="339725" cy="4127500"/>
          </a:xfrm>
          <a:custGeom>
            <a:avLst/>
            <a:gdLst>
              <a:gd name="connsiteX0" fmla="*/ 0 w 383178"/>
              <a:gd name="connsiteY0" fmla="*/ 0 h 2899953"/>
              <a:gd name="connsiteX1" fmla="*/ 116110 w 383178"/>
              <a:gd name="connsiteY1" fmla="*/ 0 h 2899953"/>
              <a:gd name="connsiteX2" fmla="*/ 383178 w 383178"/>
              <a:gd name="connsiteY2" fmla="*/ 267068 h 2899953"/>
              <a:gd name="connsiteX3" fmla="*/ 383178 w 383178"/>
              <a:gd name="connsiteY3" fmla="*/ 2899953 h 2899953"/>
              <a:gd name="connsiteX4" fmla="*/ 0 w 383178"/>
              <a:gd name="connsiteY4" fmla="*/ 2899953 h 2899953"/>
              <a:gd name="connsiteX0-1" fmla="*/ 0 w 383178"/>
              <a:gd name="connsiteY0-2" fmla="*/ 2899953 h 2991393"/>
              <a:gd name="connsiteX1-3" fmla="*/ 0 w 383178"/>
              <a:gd name="connsiteY1-4" fmla="*/ 0 h 2991393"/>
              <a:gd name="connsiteX2-5" fmla="*/ 116110 w 383178"/>
              <a:gd name="connsiteY2-6" fmla="*/ 0 h 2991393"/>
              <a:gd name="connsiteX3-7" fmla="*/ 383178 w 383178"/>
              <a:gd name="connsiteY3-8" fmla="*/ 267068 h 2991393"/>
              <a:gd name="connsiteX4-9" fmla="*/ 383178 w 383178"/>
              <a:gd name="connsiteY4-10" fmla="*/ 2899953 h 2991393"/>
              <a:gd name="connsiteX5" fmla="*/ 91440 w 383178"/>
              <a:gd name="connsiteY5" fmla="*/ 2991393 h 2991393"/>
              <a:gd name="connsiteX0-11" fmla="*/ 0 w 383178"/>
              <a:gd name="connsiteY0-12" fmla="*/ 2899953 h 2899953"/>
              <a:gd name="connsiteX1-13" fmla="*/ 0 w 383178"/>
              <a:gd name="connsiteY1-14" fmla="*/ 0 h 2899953"/>
              <a:gd name="connsiteX2-15" fmla="*/ 116110 w 383178"/>
              <a:gd name="connsiteY2-16" fmla="*/ 0 h 2899953"/>
              <a:gd name="connsiteX3-17" fmla="*/ 383178 w 383178"/>
              <a:gd name="connsiteY3-18" fmla="*/ 267068 h 2899953"/>
              <a:gd name="connsiteX4-19" fmla="*/ 383178 w 383178"/>
              <a:gd name="connsiteY4-20" fmla="*/ 2899953 h 2899953"/>
              <a:gd name="connsiteX0-21" fmla="*/ 0 w 383178"/>
              <a:gd name="connsiteY0-22" fmla="*/ 0 h 2899953"/>
              <a:gd name="connsiteX1-23" fmla="*/ 116110 w 383178"/>
              <a:gd name="connsiteY1-24" fmla="*/ 0 h 2899953"/>
              <a:gd name="connsiteX2-25" fmla="*/ 383178 w 383178"/>
              <a:gd name="connsiteY2-26" fmla="*/ 267068 h 2899953"/>
              <a:gd name="connsiteX3-27" fmla="*/ 383178 w 383178"/>
              <a:gd name="connsiteY3-28" fmla="*/ 2899953 h 2899953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</a:cxnLst>
            <a:rect l="l" t="t" r="r" b="b"/>
            <a:pathLst>
              <a:path w="383178" h="2899953">
                <a:moveTo>
                  <a:pt x="0" y="0"/>
                </a:moveTo>
                <a:lnTo>
                  <a:pt x="116110" y="0"/>
                </a:lnTo>
                <a:cubicBezTo>
                  <a:pt x="263608" y="0"/>
                  <a:pt x="383178" y="119570"/>
                  <a:pt x="383178" y="267068"/>
                </a:cubicBezTo>
                <a:lnTo>
                  <a:pt x="383178" y="2899953"/>
                </a:lnTo>
              </a:path>
            </a:pathLst>
          </a:custGeom>
          <a:ln w="19050">
            <a:solidFill>
              <a:srgbClr val="FF8200"/>
            </a:solidFill>
            <a:prstDash val="sysDash"/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53262" name="MH_SubTitle_1"/>
          <p:cNvSpPr txBox="1"/>
          <p:nvPr>
            <p:custDataLst>
              <p:tags r:id="rId11"/>
            </p:custDataLst>
          </p:nvPr>
        </p:nvSpPr>
        <p:spPr>
          <a:xfrm>
            <a:off x="5816600" y="544513"/>
            <a:ext cx="2070100" cy="371475"/>
          </a:xfrm>
          <a:prstGeom prst="rect">
            <a:avLst/>
          </a:prstGeom>
          <a:noFill/>
          <a:ln w="9525">
            <a:noFill/>
          </a:ln>
        </p:spPr>
        <p:txBody>
          <a:bodyPr anchor="t"/>
          <a:lstStyle/>
          <a:p>
            <a:pPr algn="r">
              <a:lnSpc>
                <a:spcPct val="150000"/>
              </a:lnSpc>
            </a:pPr>
            <a:r>
              <a:rPr lang="en-US" altLang="en-US" sz="1600" b="1">
                <a:solidFill>
                  <a:srgbClr val="FF8200"/>
                </a:solidFill>
                <a:latin typeface="Arial" panose="020B0604020202090204" pitchFamily="34" charset="0"/>
                <a:ea typeface="汉仪粗简黑简" panose="00020600040101010101" charset="-122"/>
              </a:rPr>
              <a:t>卖标准</a:t>
            </a:r>
            <a:endParaRPr lang="en-US" altLang="en-US" sz="1600" b="1">
              <a:solidFill>
                <a:srgbClr val="FF8200"/>
              </a:solidFill>
              <a:latin typeface="Arial" panose="020B0604020202090204" pitchFamily="34" charset="0"/>
              <a:ea typeface="汉仪粗简黑简" panose="00020600040101010101" charset="-122"/>
            </a:endParaRPr>
          </a:p>
        </p:txBody>
      </p:sp>
      <p:sp>
        <p:nvSpPr>
          <p:cNvPr id="33" name="MH_Text_1"/>
          <p:cNvSpPr txBox="1"/>
          <p:nvPr>
            <p:custDataLst>
              <p:tags r:id="rId12"/>
            </p:custDataLst>
          </p:nvPr>
        </p:nvSpPr>
        <p:spPr bwMode="auto">
          <a:xfrm>
            <a:off x="5792788" y="947738"/>
            <a:ext cx="2070100" cy="328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normAutofit/>
          </a:bodyPr>
          <a:lstStyle>
            <a:lvl1pPr>
              <a:defRPr>
                <a:solidFill>
                  <a:schemeClr val="tx1"/>
                </a:solidFill>
                <a:latin typeface="Calibri" panose="020F0702030404030204"/>
                <a:ea typeface="宋体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702030404030204"/>
                <a:ea typeface="宋体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702030404030204"/>
                <a:ea typeface="宋体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702030404030204"/>
                <a:ea typeface="宋体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702030404030204"/>
                <a:ea typeface="宋体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702030404030204"/>
                <a:ea typeface="宋体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702030404030204"/>
                <a:ea typeface="宋体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702030404030204"/>
                <a:ea typeface="宋体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702030404030204"/>
                <a:ea typeface="宋体" pitchFamily="2" charset="-122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rial" panose="020B0604020202090204" pitchFamily="34" charset="0"/>
                <a:ea typeface="汉仪粗简黑简" panose="00020600040101010101" charset="-122"/>
                <a:cs typeface="+mn-cs"/>
              </a:rPr>
              <a:t>三迪净水器</a:t>
            </a:r>
            <a:endParaRPr kumimoji="0" lang="zh-CN" altLang="en-US" sz="1200" b="0" i="0" u="none" strike="noStrike" kern="1200" cap="none" spc="0" normalizeH="0" baseline="0" noProof="0" smtClean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Arial" panose="020B0604020202090204" pitchFamily="34" charset="0"/>
              <a:ea typeface="汉仪粗简黑简" panose="00020600040101010101" charset="-122"/>
              <a:cs typeface="+mn-cs"/>
            </a:endParaRPr>
          </a:p>
        </p:txBody>
      </p:sp>
      <p:sp>
        <p:nvSpPr>
          <p:cNvPr id="2" name="矩形 1"/>
          <p:cNvSpPr/>
          <p:nvPr>
            <p:custDataLst>
              <p:tags r:id="rId13"/>
            </p:custDataLst>
          </p:nvPr>
        </p:nvSpPr>
        <p:spPr>
          <a:xfrm>
            <a:off x="2039303" y="123666"/>
            <a:ext cx="944880" cy="437515"/>
          </a:xfrm>
          <a:prstGeom prst="rect">
            <a:avLst/>
          </a:prstGeom>
          <a:noFill/>
        </p:spPr>
        <p:txBody>
          <a:bodyPr wrap="none">
            <a:spAutoFit/>
          </a:bodyPr>
          <a:p>
            <a:pPr>
              <a:lnSpc>
                <a:spcPct val="150000"/>
              </a:lnSpc>
            </a:pPr>
            <a:r>
              <a:rPr lang="zh-CN" altLang="en-US" sz="15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90204" pitchFamily="34" charset="0"/>
                <a:ea typeface="汉仪粗简黑简" panose="00020600040101010101" charset="-122"/>
              </a:rPr>
              <a:t>核心差异</a:t>
            </a:r>
            <a:endParaRPr lang="zh-CN" altLang="en-US" sz="150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90204" pitchFamily="34" charset="0"/>
              <a:ea typeface="汉仪粗简黑简" panose="00020600040101010101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  <p:bldLst>
      <p:bldP spid="53250" grpId="0"/>
      <p:bldP spid="53253" grpId="0"/>
      <p:bldP spid="24" grpId="0"/>
      <p:bldP spid="53256" grpId="0"/>
      <p:bldP spid="27" grpId="0"/>
      <p:bldP spid="53259" grpId="0"/>
      <p:bldP spid="30" grpId="0"/>
      <p:bldP spid="53262" grpId="0"/>
      <p:bldP spid="33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矩形 1"/>
          <p:cNvSpPr/>
          <p:nvPr/>
        </p:nvSpPr>
        <p:spPr>
          <a:xfrm>
            <a:off x="0" y="0"/>
            <a:ext cx="9143524" cy="5143500"/>
          </a:xfrm>
          <a:prstGeom prst="rect">
            <a:avLst/>
          </a:prstGeom>
          <a:solidFill>
            <a:srgbClr val="FF8200"/>
          </a:solidFill>
          <a:ln>
            <a:solidFill>
              <a:srgbClr val="000000">
                <a:alpha val="0"/>
              </a:srgbClr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 sz="100"/>
          </a:p>
        </p:txBody>
      </p:sp>
      <p:grpSp>
        <p:nvGrpSpPr>
          <p:cNvPr id="4" name="组合 3"/>
          <p:cNvGrpSpPr/>
          <p:nvPr/>
        </p:nvGrpSpPr>
        <p:grpSpPr>
          <a:xfrm>
            <a:off x="193358" y="223838"/>
            <a:ext cx="8790146" cy="4750118"/>
            <a:chOff x="1746" y="970"/>
            <a:chExt cx="15708" cy="8860"/>
          </a:xfrm>
        </p:grpSpPr>
        <p:sp>
          <p:nvSpPr>
            <p:cNvPr id="5" name="矩形 4"/>
            <p:cNvSpPr/>
            <p:nvPr>
              <p:custDataLst>
                <p:tags r:id="rId1"/>
              </p:custDataLst>
            </p:nvPr>
          </p:nvSpPr>
          <p:spPr>
            <a:xfrm>
              <a:off x="1891" y="1125"/>
              <a:ext cx="15419" cy="8550"/>
            </a:xfrm>
            <a:prstGeom prst="rect">
              <a:avLst/>
            </a:prstGeom>
            <a:solidFill>
              <a:schemeClr val="bg1">
                <a:alpha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 sz="100"/>
            </a:p>
          </p:txBody>
        </p:sp>
        <p:sp>
          <p:nvSpPr>
            <p:cNvPr id="6" name="矩形 5"/>
            <p:cNvSpPr/>
            <p:nvPr>
              <p:custDataLst>
                <p:tags r:id="rId2"/>
              </p:custDataLst>
            </p:nvPr>
          </p:nvSpPr>
          <p:spPr>
            <a:xfrm>
              <a:off x="1746" y="970"/>
              <a:ext cx="15708" cy="8861"/>
            </a:xfrm>
            <a:prstGeom prst="rect">
              <a:avLst/>
            </a:prstGeom>
            <a:solidFill>
              <a:schemeClr val="bg1">
                <a:alpha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 sz="100"/>
            </a:p>
          </p:txBody>
        </p:sp>
        <p:sp>
          <p:nvSpPr>
            <p:cNvPr id="7" name="矩形 6"/>
            <p:cNvSpPr/>
            <p:nvPr>
              <p:custDataLst>
                <p:tags r:id="rId3"/>
              </p:custDataLst>
            </p:nvPr>
          </p:nvSpPr>
          <p:spPr>
            <a:xfrm>
              <a:off x="2286" y="1522"/>
              <a:ext cx="14629" cy="775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 sz="100"/>
            </a:p>
          </p:txBody>
        </p:sp>
      </p:grpSp>
      <p:sp>
        <p:nvSpPr>
          <p:cNvPr id="8" name="文本框 7"/>
          <p:cNvSpPr txBox="1"/>
          <p:nvPr>
            <p:custDataLst>
              <p:tags r:id="rId4"/>
            </p:custDataLst>
          </p:nvPr>
        </p:nvSpPr>
        <p:spPr>
          <a:xfrm>
            <a:off x="3018949" y="519589"/>
            <a:ext cx="3005138" cy="498475"/>
          </a:xfrm>
          <a:prstGeom prst="rect">
            <a:avLst/>
          </a:prstGeom>
          <a:solidFill>
            <a:srgbClr val="FF8200"/>
          </a:solidFill>
          <a:effectLst/>
        </p:spPr>
        <p:txBody>
          <a:bodyPr wrap="square" lIns="112471" tIns="56235" rIns="112471" bIns="56235" rtlCol="0">
            <a:spAutoFit/>
          </a:bodyPr>
          <a:p>
            <a:pPr marL="0" marR="0" lvl="0" indent="0" algn="ctr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buClrTx/>
              <a:buSzTx/>
              <a:buFontTx/>
              <a:buNone/>
              <a:defRPr/>
            </a:pPr>
            <a:r>
              <a:rPr kumimoji="0" lang="en-US" altLang="zh-CN" sz="2100" b="1" i="0" u="none" strike="noStrike" kern="1200" cap="none" spc="100" normalizeH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90204" pitchFamily="34" charset="0"/>
                <a:ea typeface="汉仪粗简黑简" panose="00020600040101010101" charset="-122"/>
                <a:cs typeface="阿里巴巴普惠体 R" panose="00020600040101010101" pitchFamily="18" charset="-122"/>
                <a:sym typeface="微软雅黑" panose="020B0503020204020204" pitchFamily="34" charset="-122"/>
              </a:rPr>
              <a:t>PART 0</a:t>
            </a:r>
            <a:r>
              <a:rPr kumimoji="0" lang="en-US" sz="2100" b="1" i="0" u="none" strike="noStrike" kern="1200" cap="none" spc="100" normalizeH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90204" pitchFamily="34" charset="0"/>
                <a:ea typeface="汉仪粗简黑简" panose="00020600040101010101" charset="-122"/>
                <a:cs typeface="阿里巴巴普惠体 R" panose="00020600040101010101" pitchFamily="18" charset="-122"/>
                <a:sym typeface="微软雅黑" panose="020B0503020204020204" pitchFamily="34" charset="-122"/>
              </a:rPr>
              <a:t>4</a:t>
            </a:r>
            <a:endParaRPr kumimoji="0" lang="en-US" sz="2100" b="1" i="0" u="none" strike="noStrike" kern="1200" cap="none" spc="100" normalizeH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90204" pitchFamily="34" charset="0"/>
              <a:ea typeface="汉仪粗简黑简" panose="00020600040101010101" charset="-122"/>
              <a:cs typeface="阿里巴巴普惠体 R" panose="00020600040101010101" pitchFamily="18" charset="-122"/>
              <a:sym typeface="微软雅黑" panose="020B0503020204020204" pitchFamily="34" charset="-122"/>
            </a:endParaRPr>
          </a:p>
        </p:txBody>
      </p:sp>
      <p:sp>
        <p:nvSpPr>
          <p:cNvPr id="9" name="文本框 8"/>
          <p:cNvSpPr txBox="1"/>
          <p:nvPr>
            <p:custDataLst>
              <p:tags r:id="rId5"/>
            </p:custDataLst>
          </p:nvPr>
        </p:nvSpPr>
        <p:spPr>
          <a:xfrm>
            <a:off x="2789873" y="1923098"/>
            <a:ext cx="3563779" cy="852805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zh-CN" altLang="en-US" sz="3300" noProof="0" dirty="0">
                <a:ln>
                  <a:noFill/>
                </a:ln>
                <a:solidFill>
                  <a:srgbClr val="FF8200"/>
                </a:solidFill>
                <a:effectLst/>
                <a:uLnTx/>
                <a:uFillTx/>
                <a:latin typeface="Arial" panose="020B0604020202090204" pitchFamily="34" charset="0"/>
                <a:ea typeface="汉仪粗黑 简" panose="00020600040101010101" charset="-122"/>
                <a:sym typeface="+mn-ea"/>
              </a:rPr>
              <a:t>定位展现</a:t>
            </a:r>
            <a:endParaRPr lang="zh-CN" altLang="en-US" sz="3300" noProof="0" dirty="0">
              <a:ln>
                <a:noFill/>
              </a:ln>
              <a:solidFill>
                <a:srgbClr val="FF8200"/>
              </a:solidFill>
              <a:effectLst/>
              <a:uLnTx/>
              <a:uFillTx/>
              <a:latin typeface="Arial" panose="020B0604020202090204" pitchFamily="34" charset="0"/>
              <a:ea typeface="汉仪粗黑 简" panose="00020600040101010101" charset="-122"/>
              <a:sym typeface="+mn-ea"/>
            </a:endParaRPr>
          </a:p>
        </p:txBody>
      </p:sp>
      <p:sp>
        <p:nvSpPr>
          <p:cNvPr id="10" name="文本框 9"/>
          <p:cNvSpPr txBox="1"/>
          <p:nvPr>
            <p:custDataLst>
              <p:tags r:id="rId6"/>
            </p:custDataLst>
          </p:nvPr>
        </p:nvSpPr>
        <p:spPr>
          <a:xfrm>
            <a:off x="2220754" y="2855595"/>
            <a:ext cx="4904899" cy="460375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zh-CN" altLang="en-US" sz="120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rial" panose="020B0604020202090204" pitchFamily="34" charset="0"/>
                <a:ea typeface="汉仪粗简黑简" panose="00020600040101010101" charset="-122"/>
                <a:sym typeface="+mn-ea"/>
              </a:rPr>
              <a:t>品牌定位/定位展现/产品优化/销售场景</a:t>
            </a:r>
            <a:endParaRPr lang="zh-CN" altLang="en-US" sz="1200" noProof="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Arial" panose="020B0604020202090204" pitchFamily="34" charset="0"/>
              <a:ea typeface="汉仪粗简黑简" panose="00020600040101010101" charset="-122"/>
              <a:sym typeface="+mn-ea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2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Arial" panose="020B0604020202090204" pitchFamily="34" charset="0"/>
              <a:ea typeface="汉仪粗简黑简" panose="00020600040101010101" charset="-122"/>
              <a:cs typeface="+mn-cs"/>
              <a:sym typeface="+mn-ea"/>
            </a:endParaRPr>
          </a:p>
        </p:txBody>
      </p:sp>
      <p:cxnSp>
        <p:nvCxnSpPr>
          <p:cNvPr id="11" name="直接连接符 10"/>
          <p:cNvCxnSpPr/>
          <p:nvPr>
            <p:custDataLst>
              <p:tags r:id="rId7"/>
            </p:custDataLst>
          </p:nvPr>
        </p:nvCxnSpPr>
        <p:spPr>
          <a:xfrm>
            <a:off x="2647474" y="2755106"/>
            <a:ext cx="3907631" cy="0"/>
          </a:xfrm>
          <a:prstGeom prst="line">
            <a:avLst/>
          </a:prstGeom>
          <a:ln>
            <a:solidFill>
              <a:srgbClr val="FF82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/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文本框 4"/>
          <p:cNvSpPr txBox="1"/>
          <p:nvPr/>
        </p:nvSpPr>
        <p:spPr>
          <a:xfrm>
            <a:off x="1115695" y="1419860"/>
            <a:ext cx="7705725" cy="3169285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pPr algn="ctr"/>
            <a:r>
              <a:rPr lang="en-US" altLang="zh-CN" sz="20000" b="1">
                <a:solidFill>
                  <a:srgbClr val="FF82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 panose="020B0604020202090204" pitchFamily="34" charset="0"/>
                <a:ea typeface="汉仪粗简黑简" panose="00020600040101010101" charset="-122"/>
              </a:rPr>
              <a:t>WHO</a:t>
            </a:r>
            <a:endParaRPr lang="en-US" altLang="zh-CN" sz="20000" b="1">
              <a:solidFill>
                <a:srgbClr val="FF820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Arial" panose="020B0604020202090204" pitchFamily="34" charset="0"/>
              <a:ea typeface="汉仪粗简黑简" panose="00020600040101010101" charset="-122"/>
            </a:endParaRPr>
          </a:p>
        </p:txBody>
      </p:sp>
      <p:sp>
        <p:nvSpPr>
          <p:cNvPr id="56323" name="文本框 4"/>
          <p:cNvSpPr txBox="1"/>
          <p:nvPr/>
        </p:nvSpPr>
        <p:spPr>
          <a:xfrm>
            <a:off x="2124075" y="1347153"/>
            <a:ext cx="5473700" cy="460375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pPr algn="ctr"/>
            <a:r>
              <a:rPr lang="zh-CN" altLang="en-US" sz="240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90204" pitchFamily="34" charset="0"/>
                <a:ea typeface="汉仪粗简黑简" panose="00020600040101010101" charset="-122"/>
              </a:rPr>
              <a:t>如何定义三迪品牌？</a:t>
            </a:r>
            <a:endParaRPr lang="zh-CN" altLang="en-US" sz="2400">
              <a:solidFill>
                <a:schemeClr val="tx1">
                  <a:lumMod val="75000"/>
                  <a:lumOff val="25000"/>
                </a:schemeClr>
              </a:solidFill>
              <a:latin typeface="Arial" panose="020B0604020202090204" pitchFamily="34" charset="0"/>
              <a:ea typeface="汉仪粗简黑简" panose="00020600040101010101" charset="-122"/>
            </a:endParaRPr>
          </a:p>
        </p:txBody>
      </p:sp>
      <p:sp>
        <p:nvSpPr>
          <p:cNvPr id="2" name="矩形 1"/>
          <p:cNvSpPr/>
          <p:nvPr>
            <p:custDataLst>
              <p:tags r:id="rId1"/>
            </p:custDataLst>
          </p:nvPr>
        </p:nvSpPr>
        <p:spPr>
          <a:xfrm>
            <a:off x="2039303" y="123666"/>
            <a:ext cx="944880" cy="437515"/>
          </a:xfrm>
          <a:prstGeom prst="rect">
            <a:avLst/>
          </a:prstGeom>
          <a:noFill/>
        </p:spPr>
        <p:txBody>
          <a:bodyPr wrap="none">
            <a:spAutoFit/>
          </a:bodyPr>
          <a:p>
            <a:pPr>
              <a:lnSpc>
                <a:spcPct val="150000"/>
              </a:lnSpc>
            </a:pPr>
            <a:r>
              <a:rPr lang="zh-CN" altLang="en-US" sz="15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90204" pitchFamily="34" charset="0"/>
                <a:ea typeface="汉仪粗简黑简" panose="00020600040101010101" charset="-122"/>
              </a:rPr>
              <a:t>如何定义</a:t>
            </a:r>
            <a:endParaRPr lang="zh-CN" altLang="en-US" sz="150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90204" pitchFamily="34" charset="0"/>
              <a:ea typeface="汉仪粗简黑简" panose="00020600040101010101" charset="-122"/>
            </a:endParaRPr>
          </a:p>
        </p:txBody>
      </p:sp>
    </p:spTree>
  </p:cSld>
  <p:clrMapOvr>
    <a:masterClrMapping/>
  </p:clrMapOvr>
  <p:transition/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300" name="矩形 1"/>
          <p:cNvSpPr/>
          <p:nvPr/>
        </p:nvSpPr>
        <p:spPr>
          <a:xfrm>
            <a:off x="1517650" y="2776538"/>
            <a:ext cx="2097088" cy="101473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0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rial" panose="020B0604020202090204" pitchFamily="34" charset="0"/>
                <a:ea typeface="汉仪粗简黑简" panose="00020600040101010101" charset="-122"/>
                <a:cs typeface="+mn-cs"/>
              </a:rPr>
              <a:t>超越普通净水的标准包含</a:t>
            </a:r>
            <a:r>
              <a:rPr kumimoji="0" lang="en-US" altLang="zh-CN" sz="10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rial" panose="020B0604020202090204" pitchFamily="34" charset="0"/>
                <a:ea typeface="汉仪粗简黑简" panose="00020600040101010101" charset="-122"/>
                <a:cs typeface="+mn-cs"/>
              </a:rPr>
              <a:t>5</a:t>
            </a:r>
            <a:r>
              <a:rPr kumimoji="0" lang="zh-CN" altLang="en-US" sz="10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rial" panose="020B0604020202090204" pitchFamily="34" charset="0"/>
                <a:ea typeface="汉仪粗简黑简" panose="00020600040101010101" charset="-122"/>
                <a:cs typeface="+mn-cs"/>
              </a:rPr>
              <a:t>个标准：</a:t>
            </a:r>
            <a:endParaRPr kumimoji="0" lang="en-US" altLang="zh-CN" sz="1000" b="0" i="0" u="none" strike="noStrike" kern="1200" cap="none" spc="0" normalizeH="0" baseline="0" noProof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Arial" panose="020B0604020202090204" pitchFamily="34" charset="0"/>
              <a:ea typeface="汉仪粗简黑简" panose="00020600040101010101" charset="-122"/>
              <a:cs typeface="+mn-cs"/>
            </a:endParaRPr>
          </a:p>
          <a:p>
            <a:pPr marL="0" marR="0" lvl="0" indent="0" algn="l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0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rial" panose="020B0604020202090204" pitchFamily="34" charset="0"/>
                <a:ea typeface="汉仪粗简黑简" panose="00020600040101010101" charset="-122"/>
                <a:cs typeface="+mn-cs"/>
              </a:rPr>
              <a:t>管理标准、生产标准、检验标准、技术标准、服务标准</a:t>
            </a:r>
            <a:endParaRPr kumimoji="0" lang="en-US" altLang="zh-CN" sz="1000" b="0" i="0" u="none" strike="noStrike" kern="1200" cap="none" spc="0" normalizeH="0" baseline="0" noProof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Arial" panose="020B0604020202090204" pitchFamily="34" charset="0"/>
              <a:ea typeface="汉仪粗简黑简" panose="00020600040101010101" charset="-122"/>
              <a:cs typeface="+mn-cs"/>
            </a:endParaRPr>
          </a:p>
          <a:p>
            <a:pPr marL="0" marR="0" lvl="0" indent="0" algn="l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000" b="0" i="0" u="none" strike="noStrike" kern="1200" cap="none" spc="0" normalizeH="0" baseline="0" noProof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Arial" panose="020B0604020202090204" pitchFamily="34" charset="0"/>
              <a:ea typeface="汉仪粗简黑简" panose="00020600040101010101" charset="-122"/>
              <a:cs typeface="+mn-cs"/>
            </a:endParaRPr>
          </a:p>
        </p:txBody>
      </p:sp>
      <p:sp>
        <p:nvSpPr>
          <p:cNvPr id="57346" name="文本框 4"/>
          <p:cNvSpPr txBox="1"/>
          <p:nvPr/>
        </p:nvSpPr>
        <p:spPr>
          <a:xfrm>
            <a:off x="1758950" y="1457325"/>
            <a:ext cx="5716588" cy="829945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r>
              <a:rPr lang="zh-CN" altLang="en-US" sz="4800">
                <a:solidFill>
                  <a:srgbClr val="FF8200"/>
                </a:solidFill>
                <a:latin typeface="Arial" panose="020B0604020202090204" pitchFamily="34" charset="0"/>
                <a:ea typeface="汉仪粗黑 简" panose="00020600040101010101" charset="-122"/>
              </a:rPr>
              <a:t>高标准 好水 智造者</a:t>
            </a:r>
            <a:endParaRPr lang="zh-CN" altLang="en-US" sz="4800">
              <a:solidFill>
                <a:srgbClr val="FF8200"/>
              </a:solidFill>
              <a:latin typeface="Arial" panose="020B0604020202090204" pitchFamily="34" charset="0"/>
              <a:ea typeface="汉仪粗黑 简" panose="00020600040101010101" charset="-122"/>
            </a:endParaRPr>
          </a:p>
        </p:txBody>
      </p:sp>
      <p:grpSp>
        <p:nvGrpSpPr>
          <p:cNvPr id="5" name="组合 4"/>
          <p:cNvGrpSpPr/>
          <p:nvPr/>
        </p:nvGrpSpPr>
        <p:grpSpPr>
          <a:xfrm>
            <a:off x="1865313" y="2287588"/>
            <a:ext cx="5253037" cy="455612"/>
            <a:chOff x="1865962" y="2287723"/>
            <a:chExt cx="5252003" cy="455979"/>
          </a:xfrm>
        </p:grpSpPr>
        <p:grpSp>
          <p:nvGrpSpPr>
            <p:cNvPr id="57348" name="组合 6"/>
            <p:cNvGrpSpPr/>
            <p:nvPr/>
          </p:nvGrpSpPr>
          <p:grpSpPr>
            <a:xfrm>
              <a:off x="5434003" y="2287723"/>
              <a:ext cx="1683962" cy="455979"/>
              <a:chOff x="3923928" y="2024821"/>
              <a:chExt cx="1224136" cy="288032"/>
            </a:xfrm>
          </p:grpSpPr>
          <p:cxnSp>
            <p:nvCxnSpPr>
              <p:cNvPr id="11" name="直接连接符 10"/>
              <p:cNvCxnSpPr/>
              <p:nvPr/>
            </p:nvCxnSpPr>
            <p:spPr>
              <a:xfrm>
                <a:off x="3923897" y="2024821"/>
                <a:ext cx="1224167" cy="0"/>
              </a:xfrm>
              <a:prstGeom prst="line">
                <a:avLst/>
              </a:prstGeom>
              <a:ln w="28575">
                <a:solidFill>
                  <a:srgbClr val="FF82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" name="直接连接符 12"/>
              <p:cNvCxnSpPr/>
              <p:nvPr/>
            </p:nvCxnSpPr>
            <p:spPr>
              <a:xfrm flipH="1">
                <a:off x="4499636" y="2024821"/>
                <a:ext cx="0" cy="288032"/>
              </a:xfrm>
              <a:prstGeom prst="line">
                <a:avLst/>
              </a:prstGeom>
              <a:ln>
                <a:solidFill>
                  <a:srgbClr val="FF82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57351" name="组合 7"/>
            <p:cNvGrpSpPr/>
            <p:nvPr/>
          </p:nvGrpSpPr>
          <p:grpSpPr>
            <a:xfrm>
              <a:off x="3847916" y="2287723"/>
              <a:ext cx="1288969" cy="455979"/>
              <a:chOff x="2771800" y="2024821"/>
              <a:chExt cx="936104" cy="288032"/>
            </a:xfrm>
          </p:grpSpPr>
          <p:cxnSp>
            <p:nvCxnSpPr>
              <p:cNvPr id="9" name="直接连接符 8"/>
              <p:cNvCxnSpPr/>
              <p:nvPr/>
            </p:nvCxnSpPr>
            <p:spPr>
              <a:xfrm>
                <a:off x="2772122" y="2024821"/>
                <a:ext cx="935978" cy="0"/>
              </a:xfrm>
              <a:prstGeom prst="line">
                <a:avLst/>
              </a:prstGeom>
              <a:ln w="28575">
                <a:solidFill>
                  <a:srgbClr val="FF82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" name="直接连接符 14"/>
              <p:cNvCxnSpPr/>
              <p:nvPr/>
            </p:nvCxnSpPr>
            <p:spPr>
              <a:xfrm flipH="1">
                <a:off x="3237805" y="2024821"/>
                <a:ext cx="0" cy="288032"/>
              </a:xfrm>
              <a:prstGeom prst="line">
                <a:avLst/>
              </a:prstGeom>
              <a:ln>
                <a:solidFill>
                  <a:srgbClr val="FF82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57354" name="组合 9"/>
            <p:cNvGrpSpPr/>
            <p:nvPr/>
          </p:nvGrpSpPr>
          <p:grpSpPr>
            <a:xfrm>
              <a:off x="1865962" y="2287723"/>
              <a:ext cx="1782710" cy="455979"/>
              <a:chOff x="1331640" y="2024821"/>
              <a:chExt cx="1296144" cy="288032"/>
            </a:xfrm>
          </p:grpSpPr>
          <p:cxnSp>
            <p:nvCxnSpPr>
              <p:cNvPr id="3" name="直接连接符 2"/>
              <p:cNvCxnSpPr/>
              <p:nvPr/>
            </p:nvCxnSpPr>
            <p:spPr>
              <a:xfrm>
                <a:off x="1331640" y="2024821"/>
                <a:ext cx="1295927" cy="0"/>
              </a:xfrm>
              <a:prstGeom prst="line">
                <a:avLst/>
              </a:prstGeom>
              <a:ln w="28575">
                <a:solidFill>
                  <a:srgbClr val="FF82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" name="直接连接符 15"/>
              <p:cNvCxnSpPr/>
              <p:nvPr/>
            </p:nvCxnSpPr>
            <p:spPr>
              <a:xfrm flipH="1">
                <a:off x="1979026" y="2024821"/>
                <a:ext cx="0" cy="288032"/>
              </a:xfrm>
              <a:prstGeom prst="line">
                <a:avLst/>
              </a:prstGeom>
              <a:ln>
                <a:solidFill>
                  <a:srgbClr val="FF82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55304" name="矩形 1"/>
          <p:cNvSpPr/>
          <p:nvPr/>
        </p:nvSpPr>
        <p:spPr>
          <a:xfrm>
            <a:off x="3749675" y="2776538"/>
            <a:ext cx="1604963" cy="101473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0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rial" panose="020B0604020202090204" pitchFamily="34" charset="0"/>
                <a:ea typeface="汉仪粗简黑简" panose="00020600040101010101" charset="-122"/>
                <a:cs typeface="+mn-cs"/>
              </a:rPr>
              <a:t>水质的口语化描述</a:t>
            </a:r>
            <a:endParaRPr kumimoji="0" lang="en-US" altLang="zh-CN" sz="1000" b="0" i="0" u="none" strike="noStrike" kern="1200" cap="none" spc="0" normalizeH="0" baseline="0" noProof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Arial" panose="020B0604020202090204" pitchFamily="34" charset="0"/>
              <a:ea typeface="汉仪粗简黑简" panose="00020600040101010101" charset="-122"/>
              <a:cs typeface="+mn-cs"/>
            </a:endParaRPr>
          </a:p>
          <a:p>
            <a:pPr marL="0" marR="0" lvl="0" indent="0" algn="l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0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rial" panose="020B0604020202090204" pitchFamily="34" charset="0"/>
                <a:ea typeface="汉仪粗简黑简" panose="00020600040101010101" charset="-122"/>
                <a:cs typeface="+mn-cs"/>
              </a:rPr>
              <a:t>包含</a:t>
            </a:r>
            <a:r>
              <a:rPr kumimoji="0" lang="en-US" altLang="zh-CN" sz="10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rial" panose="020B0604020202090204" pitchFamily="34" charset="0"/>
                <a:ea typeface="汉仪粗简黑简" panose="00020600040101010101" charset="-122"/>
                <a:cs typeface="+mn-cs"/>
              </a:rPr>
              <a:t>5</a:t>
            </a:r>
            <a:r>
              <a:rPr kumimoji="0" lang="zh-CN" altLang="en-US" sz="10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rial" panose="020B0604020202090204" pitchFamily="34" charset="0"/>
                <a:ea typeface="汉仪粗简黑简" panose="00020600040101010101" charset="-122"/>
                <a:cs typeface="+mn-cs"/>
              </a:rPr>
              <a:t>个方面：</a:t>
            </a:r>
            <a:endParaRPr kumimoji="0" lang="en-US" altLang="zh-CN" sz="1000" b="0" i="0" u="none" strike="noStrike" kern="1200" cap="none" spc="0" normalizeH="0" baseline="0" noProof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Arial" panose="020B0604020202090204" pitchFamily="34" charset="0"/>
              <a:ea typeface="汉仪粗简黑简" panose="00020600040101010101" charset="-122"/>
              <a:cs typeface="+mn-cs"/>
            </a:endParaRPr>
          </a:p>
          <a:p>
            <a:pPr marL="0" marR="0" lvl="0" indent="0" algn="l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0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rial" panose="020B0604020202090204" pitchFamily="34" charset="0"/>
                <a:ea typeface="汉仪粗简黑简" panose="00020600040101010101" charset="-122"/>
                <a:cs typeface="+mn-cs"/>
              </a:rPr>
              <a:t>好色泽、好质地、好安心、好健康、好口感</a:t>
            </a:r>
            <a:endParaRPr kumimoji="0" lang="zh-CN" altLang="en-US" sz="1000" b="0" i="0" u="none" strike="noStrike" kern="1200" cap="none" spc="0" normalizeH="0" baseline="0" noProof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Arial" panose="020B0604020202090204" pitchFamily="34" charset="0"/>
              <a:ea typeface="汉仪粗简黑简" panose="00020600040101010101" charset="-122"/>
              <a:cs typeface="+mn-cs"/>
            </a:endParaRPr>
          </a:p>
        </p:txBody>
      </p:sp>
      <p:sp>
        <p:nvSpPr>
          <p:cNvPr id="55305" name="矩形 1"/>
          <p:cNvSpPr/>
          <p:nvPr/>
        </p:nvSpPr>
        <p:spPr>
          <a:xfrm>
            <a:off x="5570538" y="2776538"/>
            <a:ext cx="2422525" cy="101473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0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rial" panose="020B0604020202090204" pitchFamily="34" charset="0"/>
                <a:ea typeface="汉仪粗简黑简" panose="00020600040101010101" charset="-122"/>
                <a:cs typeface="+mn-cs"/>
              </a:rPr>
              <a:t>智造者包含两个层面意思：</a:t>
            </a:r>
            <a:endParaRPr kumimoji="0" lang="en-US" altLang="zh-CN" sz="1000" b="0" i="0" u="none" strike="noStrike" kern="1200" cap="none" spc="0" normalizeH="0" baseline="0" noProof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Arial" panose="020B0604020202090204" pitchFamily="34" charset="0"/>
              <a:ea typeface="汉仪粗简黑简" panose="00020600040101010101" charset="-122"/>
              <a:cs typeface="+mn-cs"/>
            </a:endParaRPr>
          </a:p>
          <a:p>
            <a:pPr marL="0" marR="0" lvl="0" indent="0" algn="l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10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rial" panose="020B0604020202090204" pitchFamily="34" charset="0"/>
                <a:ea typeface="汉仪粗简黑简" panose="00020600040101010101" charset="-122"/>
                <a:cs typeface="+mn-cs"/>
              </a:rPr>
              <a:t>1</a:t>
            </a:r>
            <a:r>
              <a:rPr kumimoji="0" lang="zh-CN" altLang="en-US" sz="10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rial" panose="020B0604020202090204" pitchFamily="34" charset="0"/>
                <a:ea typeface="汉仪粗简黑简" panose="00020600040101010101" charset="-122"/>
                <a:cs typeface="+mn-cs"/>
              </a:rPr>
              <a:t>、智慧的创造者，即：企业在研发、核心技术上的优势</a:t>
            </a:r>
            <a:endParaRPr kumimoji="0" lang="en-US" altLang="zh-CN" sz="1000" b="0" i="0" u="none" strike="noStrike" kern="1200" cap="none" spc="0" normalizeH="0" baseline="0" noProof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Arial" panose="020B0604020202090204" pitchFamily="34" charset="0"/>
              <a:ea typeface="汉仪粗简黑简" panose="00020600040101010101" charset="-122"/>
              <a:cs typeface="+mn-cs"/>
            </a:endParaRPr>
          </a:p>
          <a:p>
            <a:pPr marL="0" marR="0" lvl="0" indent="0" algn="l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10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rial" panose="020B0604020202090204" pitchFamily="34" charset="0"/>
                <a:ea typeface="汉仪粗简黑简" panose="00020600040101010101" charset="-122"/>
                <a:cs typeface="+mn-cs"/>
              </a:rPr>
              <a:t>2</a:t>
            </a:r>
            <a:r>
              <a:rPr kumimoji="0" lang="zh-CN" altLang="en-US" sz="10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rial" panose="020B0604020202090204" pitchFamily="34" charset="0"/>
                <a:ea typeface="汉仪粗简黑简" panose="00020600040101010101" charset="-122"/>
                <a:cs typeface="+mn-cs"/>
              </a:rPr>
              <a:t>、生产者：企业在生产规模上的优势</a:t>
            </a:r>
            <a:endParaRPr kumimoji="0" lang="zh-CN" altLang="en-US" sz="1000" b="0" i="0" u="none" strike="noStrike" kern="1200" cap="none" spc="0" normalizeH="0" baseline="0" noProof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Arial" panose="020B0604020202090204" pitchFamily="34" charset="0"/>
              <a:ea typeface="汉仪粗简黑简" panose="00020600040101010101" charset="-122"/>
              <a:cs typeface="+mn-cs"/>
            </a:endParaRPr>
          </a:p>
        </p:txBody>
      </p:sp>
      <p:sp>
        <p:nvSpPr>
          <p:cNvPr id="2" name="矩形 1"/>
          <p:cNvSpPr/>
          <p:nvPr>
            <p:custDataLst>
              <p:tags r:id="rId1"/>
            </p:custDataLst>
          </p:nvPr>
        </p:nvSpPr>
        <p:spPr>
          <a:xfrm>
            <a:off x="2039303" y="123666"/>
            <a:ext cx="944880" cy="437515"/>
          </a:xfrm>
          <a:prstGeom prst="rect">
            <a:avLst/>
          </a:prstGeom>
          <a:noFill/>
        </p:spPr>
        <p:txBody>
          <a:bodyPr wrap="none">
            <a:spAutoFit/>
          </a:bodyPr>
          <a:p>
            <a:pPr>
              <a:lnSpc>
                <a:spcPct val="150000"/>
              </a:lnSpc>
            </a:pPr>
            <a:r>
              <a:rPr lang="zh-CN" altLang="en-US" sz="15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90204" pitchFamily="34" charset="0"/>
                <a:ea typeface="汉仪粗简黑简" panose="00020600040101010101" charset="-122"/>
              </a:rPr>
              <a:t>品牌定位</a:t>
            </a:r>
            <a:endParaRPr lang="zh-CN" altLang="en-US" sz="150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90204" pitchFamily="34" charset="0"/>
              <a:ea typeface="汉仪粗简黑简" panose="00020600040101010101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  <p:bldLst>
      <p:bldP spid="55300" grpId="0"/>
      <p:bldP spid="55304" grpId="0"/>
      <p:bldP spid="55305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41" name="Picture 5" descr="E:\00家乐事\PPT\微信图片_20190903155328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39115" y="1626870"/>
            <a:ext cx="2239645" cy="224409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61445" name="文本框 5"/>
          <p:cNvSpPr txBox="1"/>
          <p:nvPr/>
        </p:nvSpPr>
        <p:spPr>
          <a:xfrm>
            <a:off x="2412365" y="1995805"/>
            <a:ext cx="2147888" cy="337185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pPr algn="ctr"/>
            <a:r>
              <a:rPr lang="zh-CN" altLang="en-US" sz="160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90204" pitchFamily="34" charset="0"/>
                <a:ea typeface="汉仪粗简黑简" panose="00020600040101010101" charset="-122"/>
              </a:rPr>
              <a:t>品牌定位支撑</a:t>
            </a:r>
            <a:endParaRPr lang="zh-CN" altLang="en-US" sz="1600">
              <a:solidFill>
                <a:schemeClr val="tx1">
                  <a:lumMod val="75000"/>
                  <a:lumOff val="25000"/>
                </a:schemeClr>
              </a:solidFill>
              <a:latin typeface="Arial" panose="020B0604020202090204" pitchFamily="34" charset="0"/>
              <a:ea typeface="汉仪粗简黑简" panose="00020600040101010101" charset="-122"/>
            </a:endParaRPr>
          </a:p>
        </p:txBody>
      </p:sp>
      <p:sp>
        <p:nvSpPr>
          <p:cNvPr id="61446" name="文本框 5"/>
          <p:cNvSpPr txBox="1"/>
          <p:nvPr/>
        </p:nvSpPr>
        <p:spPr>
          <a:xfrm>
            <a:off x="1907540" y="2333943"/>
            <a:ext cx="3436938" cy="829945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pPr algn="ctr">
              <a:buSzTx/>
            </a:pPr>
            <a:r>
              <a:rPr lang="en-US" altLang="zh-CN" sz="240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90204" pitchFamily="34" charset="0"/>
                <a:ea typeface="汉仪粗简黑简" panose="00020600040101010101" charset="-122"/>
              </a:rPr>
              <a:t>5S</a:t>
            </a:r>
            <a:r>
              <a:rPr lang="zh-CN" altLang="en-US" sz="240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90204" pitchFamily="34" charset="0"/>
                <a:ea typeface="汉仪粗简黑简" panose="00020600040101010101" charset="-122"/>
              </a:rPr>
              <a:t>标准</a:t>
            </a:r>
            <a:endParaRPr lang="zh-CN" altLang="en-US" sz="2400">
              <a:solidFill>
                <a:schemeClr val="tx1">
                  <a:lumMod val="75000"/>
                  <a:lumOff val="25000"/>
                </a:schemeClr>
              </a:solidFill>
              <a:latin typeface="Arial" panose="020B0604020202090204" pitchFamily="34" charset="0"/>
              <a:ea typeface="汉仪粗简黑简" panose="00020600040101010101" charset="-122"/>
            </a:endParaRPr>
          </a:p>
          <a:p>
            <a:pPr algn="ctr">
              <a:buSzTx/>
            </a:pPr>
            <a:r>
              <a:rPr lang="zh-CN" altLang="en-US" sz="240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90204" pitchFamily="34" charset="0"/>
                <a:ea typeface="汉仪粗简黑简" panose="00020600040101010101" charset="-122"/>
              </a:rPr>
              <a:t>缔造</a:t>
            </a:r>
            <a:r>
              <a:rPr lang="en-US" altLang="zh-CN" sz="240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90204" pitchFamily="34" charset="0"/>
                <a:ea typeface="汉仪粗简黑简" panose="00020600040101010101" charset="-122"/>
              </a:rPr>
              <a:t>5</a:t>
            </a:r>
            <a:r>
              <a:rPr lang="zh-CN" altLang="en-US" sz="240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90204" pitchFamily="34" charset="0"/>
                <a:ea typeface="汉仪粗简黑简" panose="00020600040101010101" charset="-122"/>
              </a:rPr>
              <a:t>好水质</a:t>
            </a:r>
            <a:endParaRPr lang="zh-CN" altLang="en-US" sz="2400">
              <a:solidFill>
                <a:schemeClr val="tx1">
                  <a:lumMod val="75000"/>
                  <a:lumOff val="25000"/>
                </a:schemeClr>
              </a:solidFill>
              <a:latin typeface="Arial" panose="020B0604020202090204" pitchFamily="34" charset="0"/>
              <a:ea typeface="汉仪粗简黑简" panose="00020600040101010101" charset="-122"/>
            </a:endParaRPr>
          </a:p>
        </p:txBody>
      </p:sp>
      <p:pic>
        <p:nvPicPr>
          <p:cNvPr id="61451" name="Picture 2" descr="E:\00家乐事\PPT\符号\微信图片_20190903205624.png"/>
          <p:cNvPicPr>
            <a:picLocks noChangeAspect="1"/>
          </p:cNvPicPr>
          <p:nvPr/>
        </p:nvPicPr>
        <p:blipFill>
          <a:blip r:embed="rId2"/>
          <a:srcRect l="9418" t="7446" r="5246" b="11667"/>
          <a:stretch>
            <a:fillRect/>
          </a:stretch>
        </p:blipFill>
        <p:spPr>
          <a:xfrm>
            <a:off x="4859655" y="1275715"/>
            <a:ext cx="4236720" cy="323913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" name="矩形 1"/>
          <p:cNvSpPr/>
          <p:nvPr>
            <p:custDataLst>
              <p:tags r:id="rId3"/>
            </p:custDataLst>
          </p:nvPr>
        </p:nvSpPr>
        <p:spPr>
          <a:xfrm>
            <a:off x="2039303" y="123666"/>
            <a:ext cx="944880" cy="437515"/>
          </a:xfrm>
          <a:prstGeom prst="rect">
            <a:avLst/>
          </a:prstGeom>
          <a:noFill/>
        </p:spPr>
        <p:txBody>
          <a:bodyPr wrap="none">
            <a:spAutoFit/>
          </a:bodyPr>
          <a:p>
            <a:pPr>
              <a:lnSpc>
                <a:spcPct val="150000"/>
              </a:lnSpc>
            </a:pPr>
            <a:r>
              <a:rPr lang="zh-CN" altLang="en-US" sz="15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90204" pitchFamily="34" charset="0"/>
                <a:ea typeface="汉仪粗黑 简" panose="00020600040101010101" charset="-122"/>
              </a:rPr>
              <a:t>品牌定位</a:t>
            </a:r>
            <a:endParaRPr lang="zh-CN" altLang="en-US" sz="150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90204" pitchFamily="34" charset="0"/>
              <a:ea typeface="汉仪粗黑 简" panose="00020600040101010101" charset="-122"/>
            </a:endParaRPr>
          </a:p>
        </p:txBody>
      </p:sp>
    </p:spTree>
  </p:cSld>
  <p:clrMapOvr>
    <a:masterClrMapping/>
  </p:clrMapOvr>
  <p:transition/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2" name="矩形 1"/>
          <p:cNvSpPr/>
          <p:nvPr/>
        </p:nvSpPr>
        <p:spPr>
          <a:xfrm>
            <a:off x="1999298" y="2972118"/>
            <a:ext cx="2185987" cy="645160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pPr algn="ctr">
              <a:lnSpc>
                <a:spcPct val="150000"/>
              </a:lnSpc>
            </a:pPr>
            <a:r>
              <a:rPr lang="zh-CN" altLang="en-US" sz="120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90204" pitchFamily="34" charset="0"/>
                <a:ea typeface="汉仪粗简黑简" panose="00020600040101010101" charset="-122"/>
              </a:rPr>
              <a:t>行业层面定位：</a:t>
            </a:r>
            <a:endParaRPr lang="en-US" altLang="zh-CN" sz="1200">
              <a:solidFill>
                <a:schemeClr val="tx1">
                  <a:lumMod val="75000"/>
                  <a:lumOff val="25000"/>
                </a:schemeClr>
              </a:solidFill>
              <a:latin typeface="Arial" panose="020B0604020202090204" pitchFamily="34" charset="0"/>
              <a:ea typeface="汉仪粗简黑简" panose="00020600040101010101" charset="-122"/>
            </a:endParaRPr>
          </a:p>
          <a:p>
            <a:pPr algn="ctr">
              <a:lnSpc>
                <a:spcPct val="150000"/>
              </a:lnSpc>
            </a:pPr>
            <a:r>
              <a:rPr lang="zh-CN" altLang="en-US" sz="120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90204" pitchFamily="34" charset="0"/>
                <a:ea typeface="汉仪粗简黑简" panose="00020600040101010101" charset="-122"/>
              </a:rPr>
              <a:t>超越普通净水器的</a:t>
            </a:r>
            <a:r>
              <a:rPr lang="en-US" altLang="zh-CN" sz="120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90204" pitchFamily="34" charset="0"/>
                <a:ea typeface="汉仪粗简黑简" panose="00020600040101010101" charset="-122"/>
              </a:rPr>
              <a:t>5S</a:t>
            </a:r>
            <a:r>
              <a:rPr lang="zh-CN" altLang="en-US" sz="120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90204" pitchFamily="34" charset="0"/>
                <a:ea typeface="汉仪粗简黑简" panose="00020600040101010101" charset="-122"/>
              </a:rPr>
              <a:t>标准</a:t>
            </a:r>
            <a:endParaRPr lang="zh-CN" altLang="en-US" sz="1200">
              <a:solidFill>
                <a:schemeClr val="tx1">
                  <a:lumMod val="75000"/>
                  <a:lumOff val="25000"/>
                </a:schemeClr>
              </a:solidFill>
              <a:latin typeface="Arial" panose="020B0604020202090204" pitchFamily="34" charset="0"/>
              <a:ea typeface="汉仪粗简黑简" panose="00020600040101010101" charset="-122"/>
            </a:endParaRPr>
          </a:p>
        </p:txBody>
      </p:sp>
      <p:sp>
        <p:nvSpPr>
          <p:cNvPr id="63490" name="文本框 4"/>
          <p:cNvSpPr txBox="1"/>
          <p:nvPr/>
        </p:nvSpPr>
        <p:spPr>
          <a:xfrm>
            <a:off x="1691323" y="1635443"/>
            <a:ext cx="5876925" cy="829945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r>
              <a:rPr lang="zh-CN" altLang="en-US" sz="4800">
                <a:solidFill>
                  <a:srgbClr val="FF8200"/>
                </a:solidFill>
                <a:latin typeface="Arial" panose="020B0604020202090204" pitchFamily="34" charset="0"/>
                <a:ea typeface="汉仪粗黑 简" panose="00020600040101010101" charset="-122"/>
              </a:rPr>
              <a:t>更高标准   更好水质</a:t>
            </a:r>
            <a:endParaRPr lang="zh-CN" altLang="en-US" sz="4800">
              <a:solidFill>
                <a:srgbClr val="FF8200"/>
              </a:solidFill>
              <a:latin typeface="Arial" panose="020B0604020202090204" pitchFamily="34" charset="0"/>
              <a:ea typeface="汉仪粗黑 简" panose="00020600040101010101" charset="-122"/>
            </a:endParaRPr>
          </a:p>
        </p:txBody>
      </p:sp>
      <p:grpSp>
        <p:nvGrpSpPr>
          <p:cNvPr id="5" name="组合 4"/>
          <p:cNvGrpSpPr/>
          <p:nvPr/>
        </p:nvGrpSpPr>
        <p:grpSpPr>
          <a:xfrm>
            <a:off x="1853248" y="2492693"/>
            <a:ext cx="5359400" cy="479425"/>
            <a:chOff x="1916234" y="2329173"/>
            <a:chExt cx="5358492" cy="479325"/>
          </a:xfrm>
        </p:grpSpPr>
        <p:grpSp>
          <p:nvGrpSpPr>
            <p:cNvPr id="63492" name="组合 9"/>
            <p:cNvGrpSpPr/>
            <p:nvPr/>
          </p:nvGrpSpPr>
          <p:grpSpPr>
            <a:xfrm>
              <a:off x="4872404" y="2329173"/>
              <a:ext cx="2402322" cy="479325"/>
              <a:chOff x="1331640" y="2024821"/>
              <a:chExt cx="1296144" cy="288032"/>
            </a:xfrm>
          </p:grpSpPr>
          <p:cxnSp>
            <p:nvCxnSpPr>
              <p:cNvPr id="3" name="直接连接符 2"/>
              <p:cNvCxnSpPr/>
              <p:nvPr/>
            </p:nvCxnSpPr>
            <p:spPr>
              <a:xfrm>
                <a:off x="1331238" y="2024821"/>
                <a:ext cx="1296546" cy="0"/>
              </a:xfrm>
              <a:prstGeom prst="line">
                <a:avLst/>
              </a:prstGeom>
              <a:ln w="28575">
                <a:solidFill>
                  <a:srgbClr val="FF82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" name="直接连接符 15"/>
              <p:cNvCxnSpPr/>
              <p:nvPr/>
            </p:nvCxnSpPr>
            <p:spPr>
              <a:xfrm flipH="1">
                <a:off x="1978654" y="2024821"/>
                <a:ext cx="0" cy="288032"/>
              </a:xfrm>
              <a:prstGeom prst="line">
                <a:avLst/>
              </a:prstGeom>
              <a:ln>
                <a:solidFill>
                  <a:srgbClr val="FF82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63495" name="组合 16"/>
            <p:cNvGrpSpPr/>
            <p:nvPr/>
          </p:nvGrpSpPr>
          <p:grpSpPr>
            <a:xfrm>
              <a:off x="1916234" y="2329173"/>
              <a:ext cx="2399714" cy="479325"/>
              <a:chOff x="1331640" y="2024821"/>
              <a:chExt cx="1296144" cy="288032"/>
            </a:xfrm>
          </p:grpSpPr>
          <p:cxnSp>
            <p:nvCxnSpPr>
              <p:cNvPr id="18" name="直接连接符 17"/>
              <p:cNvCxnSpPr/>
              <p:nvPr/>
            </p:nvCxnSpPr>
            <p:spPr>
              <a:xfrm>
                <a:off x="1331640" y="2024821"/>
                <a:ext cx="1296241" cy="0"/>
              </a:xfrm>
              <a:prstGeom prst="line">
                <a:avLst/>
              </a:prstGeom>
              <a:ln w="28575">
                <a:solidFill>
                  <a:srgbClr val="FF82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" name="直接连接符 18"/>
              <p:cNvCxnSpPr/>
              <p:nvPr/>
            </p:nvCxnSpPr>
            <p:spPr>
              <a:xfrm flipH="1">
                <a:off x="1978903" y="2024821"/>
                <a:ext cx="0" cy="288032"/>
              </a:xfrm>
              <a:prstGeom prst="line">
                <a:avLst/>
              </a:prstGeom>
              <a:ln>
                <a:solidFill>
                  <a:srgbClr val="FF82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58375" name="矩形 1"/>
          <p:cNvSpPr/>
          <p:nvPr/>
        </p:nvSpPr>
        <p:spPr>
          <a:xfrm>
            <a:off x="4780598" y="2972118"/>
            <a:ext cx="2390775" cy="645160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pPr algn="ctr">
              <a:lnSpc>
                <a:spcPct val="150000"/>
              </a:lnSpc>
            </a:pPr>
            <a:r>
              <a:rPr lang="zh-CN" altLang="en-US" sz="120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90204" pitchFamily="34" charset="0"/>
                <a:ea typeface="汉仪粗简黑简" panose="00020600040101010101" charset="-122"/>
              </a:rPr>
              <a:t>消费者层面定位：</a:t>
            </a:r>
            <a:endParaRPr lang="en-US" altLang="zh-CN" sz="1200">
              <a:solidFill>
                <a:schemeClr val="tx1">
                  <a:lumMod val="75000"/>
                  <a:lumOff val="25000"/>
                </a:schemeClr>
              </a:solidFill>
              <a:latin typeface="Arial" panose="020B0604020202090204" pitchFamily="34" charset="0"/>
              <a:ea typeface="汉仪粗简黑简" panose="00020600040101010101" charset="-122"/>
            </a:endParaRPr>
          </a:p>
          <a:p>
            <a:pPr algn="ctr">
              <a:lnSpc>
                <a:spcPct val="150000"/>
              </a:lnSpc>
            </a:pPr>
            <a:r>
              <a:rPr lang="zh-CN" altLang="en-US" sz="120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90204" pitchFamily="34" charset="0"/>
                <a:ea typeface="汉仪粗简黑简" panose="00020600040101010101" charset="-122"/>
              </a:rPr>
              <a:t>满足消费者层面需求的</a:t>
            </a:r>
            <a:r>
              <a:rPr lang="en-US" altLang="zh-CN" sz="120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90204" pitchFamily="34" charset="0"/>
                <a:ea typeface="汉仪粗简黑简" panose="00020600040101010101" charset="-122"/>
              </a:rPr>
              <a:t>5</a:t>
            </a:r>
            <a:r>
              <a:rPr lang="zh-CN" altLang="en-US" sz="120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90204" pitchFamily="34" charset="0"/>
                <a:ea typeface="汉仪粗简黑简" panose="00020600040101010101" charset="-122"/>
              </a:rPr>
              <a:t>好水质</a:t>
            </a:r>
            <a:endParaRPr lang="zh-CN" altLang="en-US" sz="1200">
              <a:solidFill>
                <a:schemeClr val="tx1">
                  <a:lumMod val="75000"/>
                  <a:lumOff val="25000"/>
                </a:schemeClr>
              </a:solidFill>
              <a:latin typeface="Arial" panose="020B0604020202090204" pitchFamily="34" charset="0"/>
              <a:ea typeface="汉仪粗简黑简" panose="00020600040101010101" charset="-122"/>
            </a:endParaRPr>
          </a:p>
        </p:txBody>
      </p:sp>
      <p:sp>
        <p:nvSpPr>
          <p:cNvPr id="2" name="矩形 1"/>
          <p:cNvSpPr/>
          <p:nvPr>
            <p:custDataLst>
              <p:tags r:id="rId1"/>
            </p:custDataLst>
          </p:nvPr>
        </p:nvSpPr>
        <p:spPr>
          <a:xfrm>
            <a:off x="2039303" y="123666"/>
            <a:ext cx="944880" cy="437515"/>
          </a:xfrm>
          <a:prstGeom prst="rect">
            <a:avLst/>
          </a:prstGeom>
          <a:noFill/>
        </p:spPr>
        <p:txBody>
          <a:bodyPr wrap="none">
            <a:spAutoFit/>
          </a:bodyPr>
          <a:p>
            <a:pPr>
              <a:lnSpc>
                <a:spcPct val="150000"/>
              </a:lnSpc>
            </a:pPr>
            <a:r>
              <a:rPr lang="zh-CN" altLang="en-US" sz="15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90204" pitchFamily="34" charset="0"/>
                <a:ea typeface="汉仪粗简黑简" panose="00020600040101010101" charset="-122"/>
              </a:rPr>
              <a:t>品牌定位</a:t>
            </a:r>
            <a:endParaRPr lang="zh-CN" altLang="en-US" sz="150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90204" pitchFamily="34" charset="0"/>
              <a:ea typeface="汉仪粗简黑简" panose="00020600040101010101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  <p:bldLst>
      <p:bldP spid="58372" grpId="0"/>
      <p:bldP spid="58375" grpId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5" name="文本框 3"/>
          <p:cNvSpPr txBox="1"/>
          <p:nvPr/>
        </p:nvSpPr>
        <p:spPr>
          <a:xfrm>
            <a:off x="2281238" y="843280"/>
            <a:ext cx="4298315" cy="737235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800" b="1">
                <a:solidFill>
                  <a:srgbClr val="FF8200"/>
                </a:solidFill>
                <a:latin typeface="Arial" panose="020B0604020202090204" pitchFamily="34" charset="0"/>
                <a:ea typeface="汉仪粗简黑简" panose="00020600040101010101" charset="-122"/>
              </a:rPr>
              <a:t>主打</a:t>
            </a:r>
            <a:r>
              <a:rPr lang="en-US" altLang="zh-CN" sz="2800" b="1">
                <a:solidFill>
                  <a:srgbClr val="FF8200"/>
                </a:solidFill>
                <a:latin typeface="Arial" panose="020B0604020202090204" pitchFamily="34" charset="0"/>
                <a:ea typeface="汉仪粗简黑简" panose="00020600040101010101" charset="-122"/>
              </a:rPr>
              <a:t>“</a:t>
            </a:r>
            <a:r>
              <a:rPr lang="zh-CN" altLang="en-US" sz="2800" b="1">
                <a:solidFill>
                  <a:srgbClr val="FF8200"/>
                </a:solidFill>
                <a:latin typeface="Arial" panose="020B0604020202090204" pitchFamily="34" charset="0"/>
                <a:ea typeface="汉仪粗简黑简" panose="00020600040101010101" charset="-122"/>
              </a:rPr>
              <a:t>更高标准</a:t>
            </a:r>
            <a:r>
              <a:rPr lang="en-US" altLang="zh-CN" sz="2800" b="1">
                <a:solidFill>
                  <a:srgbClr val="FF8200"/>
                </a:solidFill>
                <a:latin typeface="Arial" panose="020B0604020202090204" pitchFamily="34" charset="0"/>
                <a:ea typeface="汉仪粗简黑简" panose="00020600040101010101" charset="-122"/>
              </a:rPr>
              <a:t>”</a:t>
            </a:r>
            <a:r>
              <a:rPr lang="zh-CN" altLang="en-US" sz="2800" b="1">
                <a:solidFill>
                  <a:srgbClr val="FF8200"/>
                </a:solidFill>
                <a:latin typeface="Arial" panose="020B0604020202090204" pitchFamily="34" charset="0"/>
                <a:ea typeface="汉仪粗简黑简" panose="00020600040101010101" charset="-122"/>
              </a:rPr>
              <a:t>的</a:t>
            </a:r>
            <a:r>
              <a:rPr lang="en-US" altLang="zh-CN" sz="2800" b="1">
                <a:solidFill>
                  <a:srgbClr val="FF8200"/>
                </a:solidFill>
                <a:latin typeface="Arial" panose="020B0604020202090204" pitchFamily="34" charset="0"/>
                <a:ea typeface="汉仪粗简黑简" panose="00020600040101010101" charset="-122"/>
              </a:rPr>
              <a:t>4</a:t>
            </a:r>
            <a:r>
              <a:rPr lang="zh-CN" altLang="en-US" sz="2800" b="1">
                <a:solidFill>
                  <a:srgbClr val="FF8200"/>
                </a:solidFill>
                <a:latin typeface="Arial" panose="020B0604020202090204" pitchFamily="34" charset="0"/>
                <a:ea typeface="汉仪粗简黑简" panose="00020600040101010101" charset="-122"/>
              </a:rPr>
              <a:t>大优势</a:t>
            </a:r>
            <a:endParaRPr lang="zh-CN" altLang="en-US" sz="2800" b="1">
              <a:solidFill>
                <a:srgbClr val="FF8200"/>
              </a:solidFill>
              <a:latin typeface="Arial" panose="020B0604020202090204" pitchFamily="34" charset="0"/>
              <a:ea typeface="汉仪粗简黑简" panose="00020600040101010101" charset="-122"/>
            </a:endParaRPr>
          </a:p>
        </p:txBody>
      </p:sp>
      <p:sp>
        <p:nvSpPr>
          <p:cNvPr id="30" name="六边形 29"/>
          <p:cNvSpPr/>
          <p:nvPr/>
        </p:nvSpPr>
        <p:spPr>
          <a:xfrm rot="5400000">
            <a:off x="1265555" y="1993265"/>
            <a:ext cx="1344613" cy="1204913"/>
          </a:xfrm>
          <a:prstGeom prst="hexagon">
            <a:avLst/>
          </a:prstGeom>
          <a:noFill/>
          <a:ln w="28575" cmpd="sng">
            <a:solidFill>
              <a:schemeClr val="bg2">
                <a:lumMod val="60000"/>
                <a:lumOff val="40000"/>
              </a:scheme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" name="六边形 2"/>
          <p:cNvSpPr/>
          <p:nvPr/>
        </p:nvSpPr>
        <p:spPr>
          <a:xfrm rot="5400000">
            <a:off x="3091180" y="1993265"/>
            <a:ext cx="1344613" cy="1204913"/>
          </a:xfrm>
          <a:prstGeom prst="hexagon">
            <a:avLst/>
          </a:prstGeom>
          <a:noFill/>
          <a:ln w="28575" cmpd="sng">
            <a:solidFill>
              <a:schemeClr val="bg2">
                <a:lumMod val="60000"/>
                <a:lumOff val="40000"/>
              </a:scheme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六边形 3"/>
          <p:cNvSpPr/>
          <p:nvPr/>
        </p:nvSpPr>
        <p:spPr>
          <a:xfrm rot="5400000">
            <a:off x="4988243" y="1993265"/>
            <a:ext cx="1344613" cy="1204913"/>
          </a:xfrm>
          <a:prstGeom prst="hexagon">
            <a:avLst/>
          </a:prstGeom>
          <a:noFill/>
          <a:ln w="28575" cmpd="sng">
            <a:solidFill>
              <a:schemeClr val="bg2">
                <a:lumMod val="60000"/>
                <a:lumOff val="40000"/>
              </a:scheme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六边形 4"/>
          <p:cNvSpPr/>
          <p:nvPr/>
        </p:nvSpPr>
        <p:spPr>
          <a:xfrm rot="5400000">
            <a:off x="6812280" y="1993265"/>
            <a:ext cx="1344613" cy="1204913"/>
          </a:xfrm>
          <a:prstGeom prst="hexagon">
            <a:avLst/>
          </a:prstGeom>
          <a:noFill/>
          <a:ln w="28575" cmpd="sng">
            <a:solidFill>
              <a:schemeClr val="bg2">
                <a:lumMod val="60000"/>
                <a:lumOff val="40000"/>
              </a:scheme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7591" name="文本框 3"/>
          <p:cNvSpPr txBox="1"/>
          <p:nvPr/>
        </p:nvSpPr>
        <p:spPr>
          <a:xfrm>
            <a:off x="1595755" y="2139315"/>
            <a:ext cx="685800" cy="830580"/>
          </a:xfrm>
          <a:prstGeom prst="rect">
            <a:avLst/>
          </a:prstGeom>
          <a:noFill/>
          <a:ln w="9525">
            <a:noFill/>
          </a:ln>
        </p:spPr>
        <p:txBody>
          <a:bodyPr wrap="none" lIns="0" tIns="0" rIns="0" bIns="0" anchor="t">
            <a:spAutoFit/>
          </a:bodyPr>
          <a:lstStyle/>
          <a:p>
            <a:pPr algn="ctr"/>
            <a:r>
              <a:rPr lang="en-US" altLang="zh-CN" sz="3600">
                <a:solidFill>
                  <a:srgbClr val="FF8200"/>
                </a:solidFill>
                <a:latin typeface="Arial" panose="020B0604020202090204" pitchFamily="34" charset="0"/>
                <a:ea typeface="汉仪粗简黑简" panose="00020600040101010101" charset="-122"/>
              </a:rPr>
              <a:t>01</a:t>
            </a:r>
            <a:endParaRPr lang="en-US" altLang="zh-CN" sz="1800">
              <a:solidFill>
                <a:srgbClr val="FF8200"/>
              </a:solidFill>
              <a:latin typeface="Arial" panose="020B0604020202090204" pitchFamily="34" charset="0"/>
              <a:ea typeface="汉仪粗简黑简" panose="00020600040101010101" charset="-122"/>
            </a:endParaRPr>
          </a:p>
          <a:p>
            <a:pPr algn="ctr"/>
            <a:r>
              <a:rPr lang="zh-CN" altLang="en-US" sz="1800">
                <a:solidFill>
                  <a:srgbClr val="FF8200"/>
                </a:solidFill>
                <a:latin typeface="Arial" panose="020B0604020202090204" pitchFamily="34" charset="0"/>
                <a:ea typeface="汉仪粗简黑简" panose="00020600040101010101" charset="-122"/>
                <a:sym typeface="+mn-ea"/>
              </a:rPr>
              <a:t>话语权</a:t>
            </a:r>
            <a:endParaRPr lang="zh-CN" altLang="en-US" sz="1800">
              <a:solidFill>
                <a:srgbClr val="FF8200"/>
              </a:solidFill>
              <a:latin typeface="Arial" panose="020B0604020202090204" pitchFamily="34" charset="0"/>
              <a:ea typeface="汉仪粗简黑简" panose="00020600040101010101" charset="-122"/>
              <a:sym typeface="+mn-ea"/>
            </a:endParaRPr>
          </a:p>
        </p:txBody>
      </p:sp>
      <p:sp>
        <p:nvSpPr>
          <p:cNvPr id="67592" name="文本框 3"/>
          <p:cNvSpPr txBox="1"/>
          <p:nvPr/>
        </p:nvSpPr>
        <p:spPr>
          <a:xfrm>
            <a:off x="3405505" y="2137728"/>
            <a:ext cx="685800" cy="830580"/>
          </a:xfrm>
          <a:prstGeom prst="rect">
            <a:avLst/>
          </a:prstGeom>
          <a:noFill/>
          <a:ln w="9525">
            <a:noFill/>
          </a:ln>
        </p:spPr>
        <p:txBody>
          <a:bodyPr wrap="none" lIns="0" tIns="0" rIns="0" bIns="0" anchor="t">
            <a:spAutoFit/>
          </a:bodyPr>
          <a:lstStyle/>
          <a:p>
            <a:pPr algn="ctr"/>
            <a:r>
              <a:rPr lang="en-US" altLang="zh-CN" sz="3600">
                <a:solidFill>
                  <a:srgbClr val="FF8200"/>
                </a:solidFill>
                <a:latin typeface="Arial" panose="020B0604020202090204" pitchFamily="34" charset="0"/>
                <a:ea typeface="汉仪粗简黑简" panose="00020600040101010101" charset="-122"/>
              </a:rPr>
              <a:t>02</a:t>
            </a:r>
            <a:endParaRPr lang="en-US" altLang="zh-CN" sz="1800">
              <a:solidFill>
                <a:srgbClr val="FF8200"/>
              </a:solidFill>
              <a:latin typeface="Arial" panose="020B0604020202090204" pitchFamily="34" charset="0"/>
              <a:ea typeface="汉仪粗简黑简" panose="00020600040101010101" charset="-122"/>
            </a:endParaRPr>
          </a:p>
          <a:p>
            <a:pPr algn="ctr"/>
            <a:r>
              <a:rPr lang="zh-CN" altLang="en-US" sz="1800">
                <a:solidFill>
                  <a:srgbClr val="FF8200"/>
                </a:solidFill>
                <a:latin typeface="Arial" panose="020B0604020202090204" pitchFamily="34" charset="0"/>
                <a:ea typeface="汉仪粗简黑简" panose="00020600040101010101" charset="-122"/>
                <a:sym typeface="+mn-ea"/>
              </a:rPr>
              <a:t>差异性</a:t>
            </a:r>
            <a:endParaRPr lang="zh-CN" altLang="en-US" sz="1800">
              <a:solidFill>
                <a:srgbClr val="FF8200"/>
              </a:solidFill>
              <a:latin typeface="Arial" panose="020B0604020202090204" pitchFamily="34" charset="0"/>
              <a:ea typeface="汉仪粗简黑简" panose="00020600040101010101" charset="-122"/>
              <a:sym typeface="+mn-ea"/>
            </a:endParaRPr>
          </a:p>
        </p:txBody>
      </p:sp>
      <p:sp>
        <p:nvSpPr>
          <p:cNvPr id="67593" name="文本框 3"/>
          <p:cNvSpPr txBox="1"/>
          <p:nvPr/>
        </p:nvSpPr>
        <p:spPr>
          <a:xfrm>
            <a:off x="5286693" y="2137728"/>
            <a:ext cx="685800" cy="830580"/>
          </a:xfrm>
          <a:prstGeom prst="rect">
            <a:avLst/>
          </a:prstGeom>
          <a:noFill/>
          <a:ln w="9525">
            <a:noFill/>
          </a:ln>
        </p:spPr>
        <p:txBody>
          <a:bodyPr wrap="none" lIns="0" tIns="0" rIns="0" bIns="0" anchor="t">
            <a:spAutoFit/>
          </a:bodyPr>
          <a:lstStyle/>
          <a:p>
            <a:pPr algn="ctr"/>
            <a:r>
              <a:rPr lang="en-US" altLang="zh-CN" sz="3600">
                <a:solidFill>
                  <a:srgbClr val="FF8200"/>
                </a:solidFill>
                <a:latin typeface="Arial" panose="020B0604020202090204" pitchFamily="34" charset="0"/>
                <a:ea typeface="汉仪粗简黑简" panose="00020600040101010101" charset="-122"/>
              </a:rPr>
              <a:t>03</a:t>
            </a:r>
            <a:endParaRPr lang="en-US" altLang="zh-CN" sz="1800">
              <a:solidFill>
                <a:srgbClr val="FF8200"/>
              </a:solidFill>
              <a:latin typeface="Arial" panose="020B0604020202090204" pitchFamily="34" charset="0"/>
              <a:ea typeface="汉仪粗简黑简" panose="00020600040101010101" charset="-122"/>
            </a:endParaRPr>
          </a:p>
          <a:p>
            <a:pPr algn="ctr"/>
            <a:r>
              <a:rPr lang="zh-CN" altLang="en-US" sz="1800">
                <a:solidFill>
                  <a:srgbClr val="FF8200"/>
                </a:solidFill>
                <a:latin typeface="Arial" panose="020B0604020202090204" pitchFamily="34" charset="0"/>
                <a:ea typeface="汉仪粗简黑简" panose="00020600040101010101" charset="-122"/>
                <a:sym typeface="+mn-ea"/>
              </a:rPr>
              <a:t>传播快</a:t>
            </a:r>
            <a:endParaRPr lang="zh-CN" altLang="en-US" sz="1800">
              <a:solidFill>
                <a:srgbClr val="FF8200"/>
              </a:solidFill>
              <a:latin typeface="Arial" panose="020B0604020202090204" pitchFamily="34" charset="0"/>
              <a:ea typeface="汉仪粗简黑简" panose="00020600040101010101" charset="-122"/>
              <a:sym typeface="+mn-ea"/>
            </a:endParaRPr>
          </a:p>
        </p:txBody>
      </p:sp>
      <p:sp>
        <p:nvSpPr>
          <p:cNvPr id="67594" name="文本框 3"/>
          <p:cNvSpPr txBox="1"/>
          <p:nvPr/>
        </p:nvSpPr>
        <p:spPr>
          <a:xfrm>
            <a:off x="7096443" y="2137728"/>
            <a:ext cx="685800" cy="830580"/>
          </a:xfrm>
          <a:prstGeom prst="rect">
            <a:avLst/>
          </a:prstGeom>
          <a:noFill/>
          <a:ln w="9525">
            <a:noFill/>
          </a:ln>
        </p:spPr>
        <p:txBody>
          <a:bodyPr wrap="none" lIns="0" tIns="0" rIns="0" bIns="0" anchor="t">
            <a:spAutoFit/>
          </a:bodyPr>
          <a:lstStyle/>
          <a:p>
            <a:pPr algn="ctr"/>
            <a:r>
              <a:rPr lang="en-US" altLang="zh-CN" sz="3600">
                <a:solidFill>
                  <a:srgbClr val="FF8200"/>
                </a:solidFill>
                <a:latin typeface="Arial" panose="020B0604020202090204" pitchFamily="34" charset="0"/>
                <a:ea typeface="汉仪粗简黑简" panose="00020600040101010101" charset="-122"/>
              </a:rPr>
              <a:t>04</a:t>
            </a:r>
            <a:endParaRPr lang="en-US" altLang="zh-CN" sz="1800">
              <a:solidFill>
                <a:srgbClr val="FF8200"/>
              </a:solidFill>
              <a:latin typeface="Arial" panose="020B0604020202090204" pitchFamily="34" charset="0"/>
              <a:ea typeface="汉仪粗简黑简" panose="00020600040101010101" charset="-122"/>
            </a:endParaRPr>
          </a:p>
          <a:p>
            <a:pPr algn="ctr"/>
            <a:r>
              <a:rPr lang="zh-CN" altLang="en-US" sz="1800">
                <a:solidFill>
                  <a:srgbClr val="FF8200"/>
                </a:solidFill>
                <a:latin typeface="Arial" panose="020B0604020202090204" pitchFamily="34" charset="0"/>
                <a:ea typeface="汉仪粗简黑简" panose="00020600040101010101" charset="-122"/>
                <a:sym typeface="+mn-ea"/>
              </a:rPr>
              <a:t>记忆深</a:t>
            </a:r>
            <a:endParaRPr lang="zh-CN" altLang="en-US" sz="1800">
              <a:solidFill>
                <a:srgbClr val="FF8200"/>
              </a:solidFill>
              <a:latin typeface="Arial" panose="020B0604020202090204" pitchFamily="34" charset="0"/>
              <a:ea typeface="汉仪粗简黑简" panose="00020600040101010101" charset="-122"/>
              <a:sym typeface="+mn-ea"/>
            </a:endParaRPr>
          </a:p>
        </p:txBody>
      </p:sp>
      <p:sp>
        <p:nvSpPr>
          <p:cNvPr id="67595" name="文本框 9"/>
          <p:cNvSpPr txBox="1"/>
          <p:nvPr/>
        </p:nvSpPr>
        <p:spPr>
          <a:xfrm>
            <a:off x="1184593" y="3368040"/>
            <a:ext cx="1508125" cy="923290"/>
          </a:xfrm>
          <a:prstGeom prst="rect">
            <a:avLst/>
          </a:prstGeom>
          <a:noFill/>
          <a:ln w="9525">
            <a:noFill/>
          </a:ln>
        </p:spPr>
        <p:txBody>
          <a:bodyPr lIns="0" tIns="0" rIns="0" bIns="0" anchor="t">
            <a:spAutoFit/>
          </a:bodyPr>
          <a:lstStyle/>
          <a:p>
            <a:pPr>
              <a:lnSpc>
                <a:spcPct val="150000"/>
              </a:lnSpc>
              <a:buSzTx/>
            </a:pPr>
            <a:r>
              <a:rPr lang="zh-CN" altLang="en-US" sz="100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90204" pitchFamily="34" charset="0"/>
                <a:ea typeface="汉仪粗简黑简" panose="00020600040101010101" charset="-122"/>
                <a:sym typeface="宋体" pitchFamily="2" charset="-122"/>
              </a:rPr>
              <a:t>将净水器的“好”与“劣”量化为“</a:t>
            </a:r>
            <a:r>
              <a:rPr lang="en-US" altLang="zh-CN" sz="100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90204" pitchFamily="34" charset="0"/>
                <a:ea typeface="汉仪粗简黑简" panose="00020600040101010101" charset="-122"/>
                <a:sym typeface="宋体" pitchFamily="2" charset="-122"/>
              </a:rPr>
              <a:t>5S</a:t>
            </a:r>
            <a:r>
              <a:rPr lang="zh-CN" altLang="en-US" sz="100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90204" pitchFamily="34" charset="0"/>
                <a:ea typeface="汉仪粗简黑简" panose="00020600040101010101" charset="-122"/>
                <a:sym typeface="宋体" pitchFamily="2" charset="-122"/>
              </a:rPr>
              <a:t>标准”，将水质量化为“</a:t>
            </a:r>
            <a:r>
              <a:rPr lang="en-US" altLang="zh-CN" sz="100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90204" pitchFamily="34" charset="0"/>
                <a:ea typeface="汉仪粗简黑简" panose="00020600040101010101" charset="-122"/>
                <a:sym typeface="宋体" pitchFamily="2" charset="-122"/>
              </a:rPr>
              <a:t>5</a:t>
            </a:r>
            <a:r>
              <a:rPr lang="zh-CN" altLang="en-US" sz="100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90204" pitchFamily="34" charset="0"/>
                <a:ea typeface="汉仪粗简黑简" panose="00020600040101010101" charset="-122"/>
                <a:sym typeface="宋体" pitchFamily="2" charset="-122"/>
              </a:rPr>
              <a:t>好水质”，直观明了，容易沟通</a:t>
            </a:r>
            <a:endParaRPr lang="zh-CN" altLang="en-US" sz="1000">
              <a:solidFill>
                <a:schemeClr val="tx1">
                  <a:lumMod val="75000"/>
                  <a:lumOff val="25000"/>
                </a:schemeClr>
              </a:solidFill>
              <a:latin typeface="Arial" panose="020B0604020202090204" pitchFamily="34" charset="0"/>
              <a:ea typeface="汉仪粗简黑简" panose="00020600040101010101" charset="-122"/>
              <a:sym typeface="宋体" pitchFamily="2" charset="-122"/>
            </a:endParaRPr>
          </a:p>
        </p:txBody>
      </p:sp>
      <p:sp>
        <p:nvSpPr>
          <p:cNvPr id="67596" name="文本框 10"/>
          <p:cNvSpPr txBox="1"/>
          <p:nvPr/>
        </p:nvSpPr>
        <p:spPr>
          <a:xfrm>
            <a:off x="3030855" y="3368040"/>
            <a:ext cx="1508125" cy="923290"/>
          </a:xfrm>
          <a:prstGeom prst="rect">
            <a:avLst/>
          </a:prstGeom>
          <a:noFill/>
          <a:ln w="9525">
            <a:noFill/>
          </a:ln>
        </p:spPr>
        <p:txBody>
          <a:bodyPr lIns="0" tIns="0" rIns="0" bIns="0" anchor="t">
            <a:spAutoFit/>
          </a:bodyPr>
          <a:lstStyle/>
          <a:p>
            <a:pPr>
              <a:lnSpc>
                <a:spcPct val="150000"/>
              </a:lnSpc>
              <a:buSzTx/>
            </a:pPr>
            <a:r>
              <a:rPr lang="zh-CN" altLang="en-US" sz="100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90204" pitchFamily="34" charset="0"/>
                <a:ea typeface="汉仪粗简黑简" panose="00020600040101010101" charset="-122"/>
                <a:sym typeface="宋体" pitchFamily="2" charset="-122"/>
              </a:rPr>
              <a:t>“</a:t>
            </a:r>
            <a:r>
              <a:rPr lang="en-US" altLang="zh-CN" sz="100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90204" pitchFamily="34" charset="0"/>
                <a:ea typeface="汉仪粗简黑简" panose="00020600040101010101" charset="-122"/>
                <a:sym typeface="宋体" pitchFamily="2" charset="-122"/>
              </a:rPr>
              <a:t>5S</a:t>
            </a:r>
            <a:r>
              <a:rPr lang="zh-CN" altLang="en-US" sz="100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90204" pitchFamily="34" charset="0"/>
                <a:ea typeface="汉仪粗简黑简" panose="00020600040101010101" charset="-122"/>
                <a:sym typeface="宋体" pitchFamily="2" charset="-122"/>
              </a:rPr>
              <a:t>标准”和“</a:t>
            </a:r>
            <a:r>
              <a:rPr lang="en-US" altLang="zh-CN" sz="100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90204" pitchFamily="34" charset="0"/>
                <a:ea typeface="汉仪粗简黑简" panose="00020600040101010101" charset="-122"/>
                <a:sym typeface="宋体" pitchFamily="2" charset="-122"/>
              </a:rPr>
              <a:t>5</a:t>
            </a:r>
            <a:r>
              <a:rPr lang="zh-CN" altLang="en-US" sz="100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90204" pitchFamily="34" charset="0"/>
                <a:ea typeface="汉仪粗简黑简" panose="00020600040101010101" charset="-122"/>
                <a:sym typeface="宋体" pitchFamily="2" charset="-122"/>
              </a:rPr>
              <a:t>好水质”与企业核心竞争力息息相关，竞品无法模仿，容易形成竞争差异</a:t>
            </a:r>
            <a:endParaRPr lang="zh-CN" altLang="en-US" sz="1000">
              <a:solidFill>
                <a:schemeClr val="tx1">
                  <a:lumMod val="75000"/>
                  <a:lumOff val="25000"/>
                </a:schemeClr>
              </a:solidFill>
              <a:latin typeface="Arial" panose="020B0604020202090204" pitchFamily="34" charset="0"/>
              <a:ea typeface="汉仪粗简黑简" panose="00020600040101010101" charset="-122"/>
              <a:sym typeface="宋体" pitchFamily="2" charset="-122"/>
            </a:endParaRPr>
          </a:p>
        </p:txBody>
      </p:sp>
      <p:sp>
        <p:nvSpPr>
          <p:cNvPr id="67597" name="文本框 11"/>
          <p:cNvSpPr txBox="1"/>
          <p:nvPr/>
        </p:nvSpPr>
        <p:spPr>
          <a:xfrm>
            <a:off x="4913630" y="3368040"/>
            <a:ext cx="1506538" cy="692150"/>
          </a:xfrm>
          <a:prstGeom prst="rect">
            <a:avLst/>
          </a:prstGeom>
          <a:noFill/>
          <a:ln w="9525">
            <a:noFill/>
          </a:ln>
        </p:spPr>
        <p:txBody>
          <a:bodyPr lIns="0" tIns="0" rIns="0" bIns="0" anchor="t">
            <a:spAutoFit/>
          </a:bodyPr>
          <a:lstStyle/>
          <a:p>
            <a:pPr>
              <a:lnSpc>
                <a:spcPct val="150000"/>
              </a:lnSpc>
              <a:buSzTx/>
            </a:pPr>
            <a:r>
              <a:rPr lang="zh-CN" altLang="en-US" sz="100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90204" pitchFamily="34" charset="0"/>
                <a:ea typeface="汉仪粗简黑简" panose="00020600040101010101" charset="-122"/>
                <a:sym typeface="宋体" pitchFamily="2" charset="-122"/>
              </a:rPr>
              <a:t>面向经销商和消费者，可以高效的传递出企业的优势</a:t>
            </a:r>
            <a:endParaRPr lang="zh-CN" altLang="en-US" sz="1000">
              <a:solidFill>
                <a:schemeClr val="tx1">
                  <a:lumMod val="75000"/>
                  <a:lumOff val="25000"/>
                </a:schemeClr>
              </a:solidFill>
              <a:latin typeface="Arial" panose="020B0604020202090204" pitchFamily="34" charset="0"/>
              <a:ea typeface="汉仪粗简黑简" panose="00020600040101010101" charset="-122"/>
              <a:sym typeface="宋体" pitchFamily="2" charset="-122"/>
            </a:endParaRPr>
          </a:p>
        </p:txBody>
      </p:sp>
      <p:sp>
        <p:nvSpPr>
          <p:cNvPr id="67598" name="文本框 12"/>
          <p:cNvSpPr txBox="1"/>
          <p:nvPr/>
        </p:nvSpPr>
        <p:spPr>
          <a:xfrm>
            <a:off x="6715443" y="3368040"/>
            <a:ext cx="1508125" cy="461645"/>
          </a:xfrm>
          <a:prstGeom prst="rect">
            <a:avLst/>
          </a:prstGeom>
          <a:noFill/>
          <a:ln w="9525">
            <a:noFill/>
          </a:ln>
        </p:spPr>
        <p:txBody>
          <a:bodyPr lIns="0" tIns="0" rIns="0" bIns="0" anchor="t">
            <a:spAutoFit/>
          </a:bodyPr>
          <a:lstStyle/>
          <a:p>
            <a:pPr>
              <a:lnSpc>
                <a:spcPct val="150000"/>
              </a:lnSpc>
              <a:buSzTx/>
            </a:pPr>
            <a:r>
              <a:rPr lang="en-US" altLang="zh-CN" sz="100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90204" pitchFamily="34" charset="0"/>
                <a:ea typeface="汉仪粗简黑简" panose="00020600040101010101" charset="-122"/>
                <a:sym typeface="宋体" pitchFamily="2" charset="-122"/>
              </a:rPr>
              <a:t>5S</a:t>
            </a:r>
            <a:r>
              <a:rPr lang="zh-CN" altLang="en-US" sz="100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90204" pitchFamily="34" charset="0"/>
                <a:ea typeface="汉仪粗简黑简" panose="00020600040101010101" charset="-122"/>
                <a:sym typeface="宋体" pitchFamily="2" charset="-122"/>
              </a:rPr>
              <a:t>概念已深入人心，容易形成记忆</a:t>
            </a:r>
            <a:endParaRPr lang="zh-CN" altLang="en-US" sz="1000">
              <a:solidFill>
                <a:schemeClr val="tx1">
                  <a:lumMod val="75000"/>
                  <a:lumOff val="25000"/>
                </a:schemeClr>
              </a:solidFill>
              <a:latin typeface="Arial" panose="020B0604020202090204" pitchFamily="34" charset="0"/>
              <a:ea typeface="汉仪粗简黑简" panose="00020600040101010101" charset="-122"/>
              <a:sym typeface="宋体" pitchFamily="2" charset="-122"/>
            </a:endParaRPr>
          </a:p>
        </p:txBody>
      </p:sp>
      <p:sp>
        <p:nvSpPr>
          <p:cNvPr id="2" name="矩形 1"/>
          <p:cNvSpPr/>
          <p:nvPr>
            <p:custDataLst>
              <p:tags r:id="rId1"/>
            </p:custDataLst>
          </p:nvPr>
        </p:nvSpPr>
        <p:spPr>
          <a:xfrm>
            <a:off x="2039303" y="123666"/>
            <a:ext cx="944880" cy="437515"/>
          </a:xfrm>
          <a:prstGeom prst="rect">
            <a:avLst/>
          </a:prstGeom>
          <a:noFill/>
        </p:spPr>
        <p:txBody>
          <a:bodyPr wrap="none">
            <a:spAutoFit/>
          </a:bodyPr>
          <a:p>
            <a:pPr>
              <a:lnSpc>
                <a:spcPct val="150000"/>
              </a:lnSpc>
            </a:pPr>
            <a:r>
              <a:rPr lang="zh-CN" altLang="en-US" sz="15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90204" pitchFamily="34" charset="0"/>
                <a:ea typeface="汉仪粗简黑简" panose="00020600040101010101" charset="-122"/>
              </a:rPr>
              <a:t>品牌定位</a:t>
            </a:r>
            <a:endParaRPr lang="zh-CN" altLang="en-US" sz="150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90204" pitchFamily="34" charset="0"/>
              <a:ea typeface="汉仪粗简黑简" panose="00020600040101010101" charset="-122"/>
            </a:endParaRPr>
          </a:p>
        </p:txBody>
      </p:sp>
    </p:spTree>
  </p:cSld>
  <p:clrMapOvr>
    <a:masterClrMapping/>
  </p:clrMapOvr>
  <p:transition/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09" name="文本框 3"/>
          <p:cNvSpPr txBox="1"/>
          <p:nvPr/>
        </p:nvSpPr>
        <p:spPr>
          <a:xfrm>
            <a:off x="1403033" y="1491615"/>
            <a:ext cx="6673850" cy="737235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800" b="1">
                <a:solidFill>
                  <a:srgbClr val="FF8200"/>
                </a:solidFill>
                <a:latin typeface="Arial" panose="020B0604020202090204" pitchFamily="34" charset="0"/>
                <a:ea typeface="汉仪粗简黑简" panose="00020600040101010101" charset="-122"/>
              </a:rPr>
              <a:t>对</a:t>
            </a:r>
            <a:r>
              <a:rPr lang="en-US" altLang="zh-CN" sz="2800" b="1">
                <a:solidFill>
                  <a:srgbClr val="FF8200"/>
                </a:solidFill>
                <a:latin typeface="Arial" panose="020B0604020202090204" pitchFamily="34" charset="0"/>
                <a:ea typeface="汉仪粗简黑简" panose="00020600040101010101" charset="-122"/>
              </a:rPr>
              <a:t>5S</a:t>
            </a:r>
            <a:r>
              <a:rPr lang="zh-CN" altLang="en-US" sz="2800" b="1">
                <a:solidFill>
                  <a:srgbClr val="FF8200"/>
                </a:solidFill>
                <a:latin typeface="Arial" panose="020B0604020202090204" pitchFamily="34" charset="0"/>
                <a:ea typeface="汉仪粗简黑简" panose="00020600040101010101" charset="-122"/>
              </a:rPr>
              <a:t>进行知识产权保护，建立竞争壁垒！</a:t>
            </a:r>
            <a:endParaRPr lang="zh-CN" altLang="en-US" sz="2800" b="1">
              <a:solidFill>
                <a:srgbClr val="FF8200"/>
              </a:solidFill>
              <a:latin typeface="Arial" panose="020B0604020202090204" pitchFamily="34" charset="0"/>
              <a:ea typeface="汉仪粗简黑简" panose="00020600040101010101" charset="-122"/>
            </a:endParaRPr>
          </a:p>
        </p:txBody>
      </p:sp>
      <p:pic>
        <p:nvPicPr>
          <p:cNvPr id="68611" name="Picture 5" descr="E:\00家乐事\PPT\微信图片_20190903155328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498283" y="2293620"/>
            <a:ext cx="1223962" cy="1227138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68612" name="Picture 2" descr="E:\00家乐事\PPT\timg (9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98570" y="2339658"/>
            <a:ext cx="1414463" cy="110807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68613" name="Picture 3" descr="E:\00素材\商超logo\PNG\搜索引擎\0003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71908" y="2907983"/>
            <a:ext cx="1366837" cy="442912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31" name="矩形 1"/>
          <p:cNvSpPr>
            <a:spLocks noChangeArrowheads="1"/>
          </p:cNvSpPr>
          <p:nvPr/>
        </p:nvSpPr>
        <p:spPr bwMode="auto">
          <a:xfrm>
            <a:off x="993458" y="3519170"/>
            <a:ext cx="2184400" cy="4140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14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rial" panose="020B0604020202090204" pitchFamily="34" charset="0"/>
                <a:ea typeface="汉仪粗简黑简" panose="00020600040101010101" charset="-122"/>
                <a:cs typeface="+mn-cs"/>
              </a:rPr>
              <a:t>5S</a:t>
            </a:r>
            <a:r>
              <a:rPr kumimoji="0" lang="zh-CN" altLang="en-US" sz="14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rial" panose="020B0604020202090204" pitchFamily="34" charset="0"/>
                <a:ea typeface="汉仪粗简黑简" panose="00020600040101010101" charset="-122"/>
                <a:cs typeface="+mn-cs"/>
              </a:rPr>
              <a:t>图形注册</a:t>
            </a:r>
            <a:endParaRPr kumimoji="0" lang="zh-CN" altLang="en-US" sz="1400" b="0" i="0" u="none" strike="noStrike" kern="1200" cap="none" spc="0" normalizeH="0" baseline="0" noProof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Arial" panose="020B0604020202090204" pitchFamily="34" charset="0"/>
              <a:ea typeface="汉仪粗简黑简" panose="00020600040101010101" charset="-122"/>
              <a:cs typeface="+mn-cs"/>
            </a:endParaRPr>
          </a:p>
        </p:txBody>
      </p:sp>
      <p:sp>
        <p:nvSpPr>
          <p:cNvPr id="32" name="矩形 1"/>
          <p:cNvSpPr>
            <a:spLocks noChangeArrowheads="1"/>
          </p:cNvSpPr>
          <p:nvPr/>
        </p:nvSpPr>
        <p:spPr bwMode="auto">
          <a:xfrm>
            <a:off x="3412808" y="3519170"/>
            <a:ext cx="2185988" cy="4140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4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rial" panose="020B0604020202090204" pitchFamily="34" charset="0"/>
                <a:ea typeface="汉仪粗简黑简" panose="00020600040101010101" charset="-122"/>
                <a:cs typeface="+mn-cs"/>
              </a:rPr>
              <a:t>专利申请</a:t>
            </a:r>
            <a:endParaRPr kumimoji="0" lang="zh-CN" altLang="en-US" sz="1400" b="0" i="0" u="none" strike="noStrike" kern="1200" cap="none" spc="0" normalizeH="0" baseline="0" noProof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Arial" panose="020B0604020202090204" pitchFamily="34" charset="0"/>
              <a:ea typeface="汉仪粗简黑简" panose="00020600040101010101" charset="-122"/>
              <a:cs typeface="+mn-cs"/>
            </a:endParaRPr>
          </a:p>
        </p:txBody>
      </p:sp>
      <p:sp>
        <p:nvSpPr>
          <p:cNvPr id="33" name="矩形 1"/>
          <p:cNvSpPr>
            <a:spLocks noChangeArrowheads="1"/>
          </p:cNvSpPr>
          <p:nvPr/>
        </p:nvSpPr>
        <p:spPr bwMode="auto">
          <a:xfrm>
            <a:off x="6035358" y="3519170"/>
            <a:ext cx="2185988" cy="4140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4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rial" panose="020B0604020202090204" pitchFamily="34" charset="0"/>
                <a:ea typeface="汉仪粗简黑简" panose="00020600040101010101" charset="-122"/>
                <a:cs typeface="+mn-cs"/>
              </a:rPr>
              <a:t>百度百科提交</a:t>
            </a:r>
            <a:endParaRPr kumimoji="0" lang="zh-CN" altLang="en-US" sz="1400" b="0" i="0" u="none" strike="noStrike" kern="1200" cap="none" spc="0" normalizeH="0" baseline="0" noProof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Arial" panose="020B0604020202090204" pitchFamily="34" charset="0"/>
              <a:ea typeface="汉仪粗简黑简" panose="00020600040101010101" charset="-122"/>
              <a:cs typeface="+mn-cs"/>
            </a:endParaRPr>
          </a:p>
        </p:txBody>
      </p:sp>
      <p:sp>
        <p:nvSpPr>
          <p:cNvPr id="2" name="矩形 1"/>
          <p:cNvSpPr/>
          <p:nvPr>
            <p:custDataLst>
              <p:tags r:id="rId4"/>
            </p:custDataLst>
          </p:nvPr>
        </p:nvSpPr>
        <p:spPr>
          <a:xfrm>
            <a:off x="2039303" y="123666"/>
            <a:ext cx="944880" cy="437515"/>
          </a:xfrm>
          <a:prstGeom prst="rect">
            <a:avLst/>
          </a:prstGeom>
          <a:noFill/>
        </p:spPr>
        <p:txBody>
          <a:bodyPr wrap="none">
            <a:spAutoFit/>
          </a:bodyPr>
          <a:p>
            <a:pPr>
              <a:lnSpc>
                <a:spcPct val="150000"/>
              </a:lnSpc>
            </a:pPr>
            <a:r>
              <a:rPr lang="zh-CN" altLang="en-US" sz="15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90204" pitchFamily="34" charset="0"/>
                <a:ea typeface="汉仪粗简黑简" panose="00020600040101010101" charset="-122"/>
              </a:rPr>
              <a:t>品牌定位</a:t>
            </a:r>
            <a:endParaRPr lang="zh-CN" altLang="en-US" sz="150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90204" pitchFamily="34" charset="0"/>
              <a:ea typeface="汉仪粗简黑简" panose="00020600040101010101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  <p:bldLst>
      <p:bldP spid="31" grpId="0"/>
      <p:bldP spid="32" grpId="0"/>
      <p:bldP spid="3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9" name="矩形 8"/>
          <p:cNvSpPr/>
          <p:nvPr>
            <p:custDataLst>
              <p:tags r:id="rId1"/>
            </p:custDataLst>
          </p:nvPr>
        </p:nvSpPr>
        <p:spPr>
          <a:xfrm>
            <a:off x="2039303" y="123666"/>
            <a:ext cx="563880" cy="437515"/>
          </a:xfrm>
          <a:prstGeom prst="rect">
            <a:avLst/>
          </a:prstGeom>
          <a:noFill/>
        </p:spPr>
        <p:txBody>
          <a:bodyPr wrap="none">
            <a:spAutoFit/>
          </a:bodyPr>
          <a:p>
            <a:pPr>
              <a:lnSpc>
                <a:spcPct val="150000"/>
              </a:lnSpc>
            </a:pPr>
            <a:r>
              <a:rPr lang="zh-CN" altLang="en-US" sz="15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90204" pitchFamily="34" charset="0"/>
                <a:ea typeface="汉仪粗简黑简" panose="00020600040101010101" charset="-122"/>
              </a:rPr>
              <a:t>前言</a:t>
            </a:r>
            <a:endParaRPr lang="zh-CN" altLang="en-US" sz="150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90204" pitchFamily="34" charset="0"/>
              <a:ea typeface="汉仪粗简黑简" panose="00020600040101010101" charset="-122"/>
            </a:endParaRPr>
          </a:p>
        </p:txBody>
      </p:sp>
      <p:sp>
        <p:nvSpPr>
          <p:cNvPr id="28" name="矩形 27"/>
          <p:cNvSpPr/>
          <p:nvPr>
            <p:custDataLst>
              <p:tags r:id="rId2"/>
            </p:custDataLst>
          </p:nvPr>
        </p:nvSpPr>
        <p:spPr>
          <a:xfrm>
            <a:off x="1619885" y="1779905"/>
            <a:ext cx="6222365" cy="1568450"/>
          </a:xfrm>
          <a:prstGeom prst="rect">
            <a:avLst/>
          </a:prstGeom>
        </p:spPr>
        <p:txBody>
          <a:bodyPr vert="horz"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zh-CN" altLang="en-US" sz="3200" dirty="0">
                <a:solidFill>
                  <a:srgbClr val="FF82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 panose="020B0604020202090204" pitchFamily="34" charset="0"/>
                <a:ea typeface="汉仪粗简黑简" panose="00020600040101010101" charset="-122"/>
              </a:rPr>
              <a:t>品质升级，需求多元，年轻至上</a:t>
            </a:r>
            <a:endParaRPr lang="zh-CN" altLang="en-US" sz="3200" dirty="0">
              <a:solidFill>
                <a:srgbClr val="FF820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Arial" panose="020B0604020202090204" pitchFamily="34" charset="0"/>
              <a:ea typeface="汉仪粗简黑简" panose="00020600040101010101" charset="-122"/>
            </a:endParaRPr>
          </a:p>
          <a:p>
            <a:pPr algn="ctr">
              <a:lnSpc>
                <a:spcPct val="150000"/>
              </a:lnSpc>
            </a:pPr>
            <a:r>
              <a:rPr lang="zh-CN" altLang="en-US" sz="3200" dirty="0">
                <a:solidFill>
                  <a:srgbClr val="FF82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 panose="020B0604020202090204" pitchFamily="34" charset="0"/>
                <a:ea typeface="汉仪粗简黑简" panose="00020600040101010101" charset="-122"/>
              </a:rPr>
              <a:t>如何向上破局？</a:t>
            </a:r>
            <a:endParaRPr lang="zh-CN" altLang="en-US" sz="3200" dirty="0">
              <a:solidFill>
                <a:srgbClr val="FF820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Arial" panose="020B0604020202090204" pitchFamily="34" charset="0"/>
              <a:ea typeface="汉仪粗简黑简" panose="00020600040101010101" charset="-122"/>
            </a:endParaRPr>
          </a:p>
        </p:txBody>
      </p:sp>
    </p:spTree>
  </p:cSld>
  <p:clrMapOvr>
    <a:masterClrMapping/>
  </p:clrMapOvr>
  <p:transition/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3" name="文本框 5"/>
          <p:cNvSpPr txBox="1"/>
          <p:nvPr/>
        </p:nvSpPr>
        <p:spPr>
          <a:xfrm>
            <a:off x="1115378" y="987108"/>
            <a:ext cx="7496175" cy="521970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pPr algn="ctr"/>
            <a:r>
              <a:rPr lang="zh-CN" altLang="en-US" sz="2800">
                <a:solidFill>
                  <a:srgbClr val="FF8200"/>
                </a:solidFill>
                <a:latin typeface="Arial" panose="020B0604020202090204" pitchFamily="34" charset="0"/>
                <a:ea typeface="汉仪粗黑 简" panose="00020600040101010101" charset="-122"/>
              </a:rPr>
              <a:t>全新的品牌定位满足三个层面的信心！</a:t>
            </a:r>
            <a:endParaRPr lang="zh-CN" altLang="en-US" sz="2800">
              <a:solidFill>
                <a:srgbClr val="FF8200"/>
              </a:solidFill>
              <a:latin typeface="Arial" panose="020B0604020202090204" pitchFamily="34" charset="0"/>
              <a:ea typeface="汉仪粗黑 简" panose="00020600040101010101" charset="-122"/>
            </a:endParaRPr>
          </a:p>
        </p:txBody>
      </p:sp>
      <p:sp>
        <p:nvSpPr>
          <p:cNvPr id="7" name="MH_Other_1"/>
          <p:cNvSpPr/>
          <p:nvPr>
            <p:custDataLst>
              <p:tags r:id="rId1"/>
            </p:custDataLst>
          </p:nvPr>
        </p:nvSpPr>
        <p:spPr>
          <a:xfrm>
            <a:off x="3487420" y="2388870"/>
            <a:ext cx="2262188" cy="2262188"/>
          </a:xfrm>
          <a:prstGeom prst="ellipse">
            <a:avLst/>
          </a:prstGeom>
          <a:solidFill>
            <a:srgbClr val="F3F3F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8" name="MH_Other_2"/>
          <p:cNvSpPr/>
          <p:nvPr>
            <p:custDataLst>
              <p:tags r:id="rId2"/>
            </p:custDataLst>
          </p:nvPr>
        </p:nvSpPr>
        <p:spPr>
          <a:xfrm>
            <a:off x="3747770" y="2649220"/>
            <a:ext cx="1739900" cy="1739900"/>
          </a:xfrm>
          <a:prstGeom prst="ellipse">
            <a:avLst/>
          </a:prstGeom>
          <a:solidFill>
            <a:srgbClr val="DCDCD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9" name="MH_Other_3"/>
          <p:cNvSpPr/>
          <p:nvPr>
            <p:custDataLst>
              <p:tags r:id="rId3"/>
            </p:custDataLst>
          </p:nvPr>
        </p:nvSpPr>
        <p:spPr>
          <a:xfrm>
            <a:off x="4008120" y="2909570"/>
            <a:ext cx="1219200" cy="1219200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0" name="MH_Other_4"/>
          <p:cNvSpPr/>
          <p:nvPr>
            <p:custDataLst>
              <p:tags r:id="rId4"/>
            </p:custDataLst>
          </p:nvPr>
        </p:nvSpPr>
        <p:spPr>
          <a:xfrm>
            <a:off x="4122420" y="1945958"/>
            <a:ext cx="990600" cy="963613"/>
          </a:xfrm>
          <a:prstGeom prst="downArrow">
            <a:avLst>
              <a:gd name="adj1" fmla="val 53134"/>
              <a:gd name="adj2" fmla="val 50000"/>
            </a:avLst>
          </a:prstGeom>
          <a:solidFill>
            <a:srgbClr val="FF82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9638" name="MH_Other_6"/>
          <p:cNvSpPr txBox="1"/>
          <p:nvPr>
            <p:custDataLst>
              <p:tags r:id="rId5"/>
            </p:custDataLst>
          </p:nvPr>
        </p:nvSpPr>
        <p:spPr>
          <a:xfrm>
            <a:off x="4354195" y="1982470"/>
            <a:ext cx="527050" cy="768350"/>
          </a:xfrm>
          <a:prstGeom prst="rect">
            <a:avLst/>
          </a:prstGeom>
          <a:solidFill>
            <a:srgbClr val="FF8200"/>
          </a:solidFill>
          <a:ln w="9525">
            <a:noFill/>
          </a:ln>
        </p:spPr>
        <p:txBody>
          <a:bodyPr wrap="none" anchor="t">
            <a:spAutoFit/>
          </a:bodyPr>
          <a:lstStyle/>
          <a:p>
            <a:pPr algn="ctr"/>
            <a:r>
              <a:rPr lang="en-US" altLang="zh-CN" sz="4400" b="1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</a:t>
            </a:r>
            <a:endParaRPr lang="en-US" altLang="zh-CN" sz="4400" b="1">
              <a:solidFill>
                <a:srgbClr val="FFFFFF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3" name="MH_Other_7"/>
          <p:cNvSpPr/>
          <p:nvPr>
            <p:custDataLst>
              <p:tags r:id="rId6"/>
            </p:custDataLst>
          </p:nvPr>
        </p:nvSpPr>
        <p:spPr>
          <a:xfrm rot="7200000">
            <a:off x="5087620" y="3600133"/>
            <a:ext cx="992188" cy="963613"/>
          </a:xfrm>
          <a:prstGeom prst="downArrow">
            <a:avLst>
              <a:gd name="adj1" fmla="val 53134"/>
              <a:gd name="adj2" fmla="val 50000"/>
            </a:avLst>
          </a:prstGeom>
          <a:solidFill>
            <a:srgbClr val="FF82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9640" name="MH_Other_9"/>
          <p:cNvSpPr txBox="1"/>
          <p:nvPr>
            <p:custDataLst>
              <p:tags r:id="rId7"/>
            </p:custDataLst>
          </p:nvPr>
        </p:nvSpPr>
        <p:spPr>
          <a:xfrm rot="-3600000">
            <a:off x="5359083" y="3717608"/>
            <a:ext cx="527050" cy="768350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pPr algn="ctr"/>
            <a:r>
              <a:rPr lang="en-US" altLang="zh-CN" sz="4400" b="1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</a:t>
            </a:r>
            <a:endParaRPr lang="en-US" altLang="zh-CN" sz="4400" b="1">
              <a:solidFill>
                <a:srgbClr val="FFFFFF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6" name="MH_Other_10"/>
          <p:cNvSpPr/>
          <p:nvPr>
            <p:custDataLst>
              <p:tags r:id="rId8"/>
            </p:custDataLst>
          </p:nvPr>
        </p:nvSpPr>
        <p:spPr>
          <a:xfrm rot="14400000" flipH="1">
            <a:off x="3161189" y="3605689"/>
            <a:ext cx="993775" cy="941388"/>
          </a:xfrm>
          <a:prstGeom prst="downArrow">
            <a:avLst>
              <a:gd name="adj1" fmla="val 53134"/>
              <a:gd name="adj2" fmla="val 50000"/>
            </a:avLst>
          </a:prstGeom>
          <a:solidFill>
            <a:srgbClr val="FF82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9642" name="MH_Other_12"/>
          <p:cNvSpPr txBox="1"/>
          <p:nvPr>
            <p:custDataLst>
              <p:tags r:id="rId9"/>
            </p:custDataLst>
          </p:nvPr>
        </p:nvSpPr>
        <p:spPr>
          <a:xfrm rot="3599874" flipH="1">
            <a:off x="3317558" y="3739833"/>
            <a:ext cx="527050" cy="768350"/>
          </a:xfrm>
          <a:prstGeom prst="rect">
            <a:avLst/>
          </a:prstGeom>
          <a:solidFill>
            <a:srgbClr val="FF8200"/>
          </a:solidFill>
          <a:ln w="9525">
            <a:noFill/>
          </a:ln>
        </p:spPr>
        <p:txBody>
          <a:bodyPr wrap="none" anchor="t">
            <a:spAutoFit/>
          </a:bodyPr>
          <a:lstStyle/>
          <a:p>
            <a:pPr algn="ctr"/>
            <a:r>
              <a:rPr lang="en-US" altLang="zh-CN" sz="4400" b="1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3</a:t>
            </a:r>
            <a:endParaRPr lang="en-US" altLang="zh-CN" sz="4400" b="1">
              <a:solidFill>
                <a:srgbClr val="FFFFFF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9643" name="MH_SubTitle_3"/>
          <p:cNvSpPr txBox="1"/>
          <p:nvPr>
            <p:custDataLst>
              <p:tags r:id="rId10"/>
            </p:custDataLst>
          </p:nvPr>
        </p:nvSpPr>
        <p:spPr>
          <a:xfrm>
            <a:off x="693420" y="4087495"/>
            <a:ext cx="2316163" cy="833438"/>
          </a:xfrm>
          <a:prstGeom prst="rect">
            <a:avLst/>
          </a:prstGeom>
          <a:noFill/>
          <a:ln w="9525">
            <a:noFill/>
          </a:ln>
        </p:spPr>
        <p:txBody>
          <a:bodyPr lIns="0" tIns="0" rIns="0" bIns="0" anchor="t"/>
          <a:lstStyle/>
          <a:p>
            <a:pPr algn="r">
              <a:lnSpc>
                <a:spcPct val="110000"/>
              </a:lnSpc>
              <a:buSzTx/>
            </a:pPr>
            <a:r>
              <a:rPr lang="zh-CN" altLang="en-US" sz="140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90204" pitchFamily="34" charset="0"/>
                <a:ea typeface="汉仪粗简黑简" panose="00020600040101010101" charset="-122"/>
              </a:rPr>
              <a:t>满足经销商对品牌的信心</a:t>
            </a:r>
            <a:endParaRPr lang="en-US" altLang="zh-CN" sz="1400">
              <a:solidFill>
                <a:schemeClr val="tx1">
                  <a:lumMod val="75000"/>
                  <a:lumOff val="25000"/>
                </a:schemeClr>
              </a:solidFill>
              <a:latin typeface="Arial" panose="020B0604020202090204" pitchFamily="34" charset="0"/>
              <a:ea typeface="汉仪粗简黑简" panose="00020600040101010101" charset="-122"/>
            </a:endParaRPr>
          </a:p>
          <a:p>
            <a:pPr algn="r">
              <a:lnSpc>
                <a:spcPct val="110000"/>
              </a:lnSpc>
              <a:buSzTx/>
            </a:pPr>
            <a:r>
              <a:rPr lang="en-US" altLang="zh-CN" sz="140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90204" pitchFamily="34" charset="0"/>
                <a:ea typeface="汉仪粗简黑简" panose="00020600040101010101" charset="-122"/>
              </a:rPr>
              <a:t>——</a:t>
            </a:r>
            <a:r>
              <a:rPr lang="zh-CN" altLang="en-US" sz="140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90204" pitchFamily="34" charset="0"/>
                <a:ea typeface="汉仪粗简黑简" panose="00020600040101010101" charset="-122"/>
              </a:rPr>
              <a:t>提升品牌加盟</a:t>
            </a:r>
            <a:endParaRPr lang="zh-CN" altLang="en-US" sz="1400">
              <a:solidFill>
                <a:schemeClr val="tx1">
                  <a:lumMod val="75000"/>
                  <a:lumOff val="25000"/>
                </a:schemeClr>
              </a:solidFill>
              <a:latin typeface="Arial" panose="020B0604020202090204" pitchFamily="34" charset="0"/>
              <a:ea typeface="汉仪粗简黑简" panose="00020600040101010101" charset="-122"/>
            </a:endParaRPr>
          </a:p>
        </p:txBody>
      </p:sp>
      <p:sp>
        <p:nvSpPr>
          <p:cNvPr id="20" name="MH_SubTitle_2"/>
          <p:cNvSpPr txBox="1">
            <a:spLocks noChangeArrowheads="1"/>
          </p:cNvSpPr>
          <p:nvPr>
            <p:custDataLst>
              <p:tags r:id="rId11"/>
            </p:custDataLst>
          </p:nvPr>
        </p:nvSpPr>
        <p:spPr bwMode="auto">
          <a:xfrm>
            <a:off x="6203633" y="4016058"/>
            <a:ext cx="2319338" cy="701675"/>
          </a:xfrm>
          <a:prstGeom prst="rect">
            <a:avLst/>
          </a:prstGeom>
          <a:noFill/>
          <a:ln>
            <a:noFill/>
          </a:ln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Calibri" panose="020F0702030404030204"/>
                <a:ea typeface="宋体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702030404030204"/>
                <a:ea typeface="宋体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702030404030204"/>
                <a:ea typeface="宋体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702030404030204"/>
                <a:ea typeface="宋体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702030404030204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702030404030204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702030404030204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702030404030204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702030404030204"/>
                <a:ea typeface="宋体" pitchFamily="2" charset="-122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4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4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rial" panose="020B0604020202090204" pitchFamily="34" charset="0"/>
                <a:ea typeface="汉仪粗简黑简" panose="00020600040101010101" charset="-122"/>
                <a:cs typeface="+mn-cs"/>
              </a:rPr>
              <a:t>满足企业对品牌的信心</a:t>
            </a:r>
            <a:endParaRPr kumimoji="0" lang="en-US" altLang="zh-CN" sz="1400" b="0" i="0" u="none" strike="noStrike" kern="1200" cap="none" spc="0" normalizeH="0" baseline="0" noProof="0" smtClean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Arial" panose="020B0604020202090204" pitchFamily="34" charset="0"/>
              <a:ea typeface="汉仪粗简黑简" panose="00020600040101010101" charset="-122"/>
              <a:cs typeface="+mn-cs"/>
            </a:endParaRPr>
          </a:p>
          <a:p>
            <a:pPr marL="0" marR="0" lvl="0" indent="0" algn="l" defTabSz="914400" rtl="0" eaLnBrk="1" fontAlgn="base" latinLnBrk="0" hangingPunct="1">
              <a:lnSpc>
                <a:spcPct val="14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14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rial" panose="020B0604020202090204" pitchFamily="34" charset="0"/>
                <a:ea typeface="汉仪粗简黑简" panose="00020600040101010101" charset="-122"/>
                <a:cs typeface="+mn-cs"/>
              </a:rPr>
              <a:t>——</a:t>
            </a:r>
            <a:r>
              <a:rPr kumimoji="0" lang="zh-CN" altLang="en-US" sz="14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rial" panose="020B0604020202090204" pitchFamily="34" charset="0"/>
                <a:ea typeface="汉仪粗简黑简" panose="00020600040101010101" charset="-122"/>
                <a:cs typeface="+mn-cs"/>
              </a:rPr>
              <a:t>提升工作状态</a:t>
            </a:r>
            <a:endParaRPr kumimoji="0" lang="zh-CN" altLang="en-US" sz="1400" b="0" i="0" u="none" strike="noStrike" kern="1200" cap="none" spc="0" normalizeH="0" baseline="0" noProof="0" smtClean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Arial" panose="020B0604020202090204" pitchFamily="34" charset="0"/>
              <a:ea typeface="汉仪粗简黑简" panose="00020600040101010101" charset="-122"/>
              <a:cs typeface="+mn-cs"/>
            </a:endParaRPr>
          </a:p>
        </p:txBody>
      </p:sp>
      <p:sp>
        <p:nvSpPr>
          <p:cNvPr id="69645" name="MH_SubTitle_1"/>
          <p:cNvSpPr txBox="1"/>
          <p:nvPr>
            <p:custDataLst>
              <p:tags r:id="rId12"/>
            </p:custDataLst>
          </p:nvPr>
        </p:nvSpPr>
        <p:spPr>
          <a:xfrm>
            <a:off x="5066983" y="1942783"/>
            <a:ext cx="2371725" cy="801687"/>
          </a:xfrm>
          <a:prstGeom prst="rect">
            <a:avLst/>
          </a:prstGeom>
          <a:noFill/>
          <a:ln w="9525">
            <a:noFill/>
          </a:ln>
        </p:spPr>
        <p:txBody>
          <a:bodyPr lIns="0" tIns="0" rIns="0" bIns="0" anchor="t"/>
          <a:lstStyle/>
          <a:p>
            <a:pPr>
              <a:lnSpc>
                <a:spcPct val="110000"/>
              </a:lnSpc>
              <a:buSzTx/>
            </a:pPr>
            <a:r>
              <a:rPr lang="zh-CN" altLang="en-US" sz="140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90204" pitchFamily="34" charset="0"/>
                <a:ea typeface="汉仪粗简黑简" panose="00020600040101010101" charset="-122"/>
              </a:rPr>
              <a:t>满足消费者对品牌的信心</a:t>
            </a:r>
            <a:endParaRPr lang="en-US" altLang="zh-CN" sz="1400">
              <a:solidFill>
                <a:schemeClr val="tx1">
                  <a:lumMod val="75000"/>
                  <a:lumOff val="25000"/>
                </a:schemeClr>
              </a:solidFill>
              <a:latin typeface="Arial" panose="020B0604020202090204" pitchFamily="34" charset="0"/>
              <a:ea typeface="汉仪粗简黑简" panose="00020600040101010101" charset="-122"/>
            </a:endParaRPr>
          </a:p>
          <a:p>
            <a:pPr>
              <a:lnSpc>
                <a:spcPct val="110000"/>
              </a:lnSpc>
              <a:buSzTx/>
            </a:pPr>
            <a:r>
              <a:rPr lang="en-US" altLang="zh-CN" sz="140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90204" pitchFamily="34" charset="0"/>
                <a:ea typeface="汉仪粗简黑简" panose="00020600040101010101" charset="-122"/>
              </a:rPr>
              <a:t>——</a:t>
            </a:r>
            <a:r>
              <a:rPr lang="zh-CN" altLang="en-US" sz="140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90204" pitchFamily="34" charset="0"/>
                <a:ea typeface="汉仪粗简黑简" panose="00020600040101010101" charset="-122"/>
              </a:rPr>
              <a:t>提高销售转化</a:t>
            </a:r>
            <a:endParaRPr lang="zh-CN" altLang="en-US" sz="1400">
              <a:solidFill>
                <a:schemeClr val="tx1">
                  <a:lumMod val="75000"/>
                  <a:lumOff val="25000"/>
                </a:schemeClr>
              </a:solidFill>
              <a:latin typeface="Arial" panose="020B0604020202090204" pitchFamily="34" charset="0"/>
              <a:ea typeface="汉仪粗简黑简" panose="00020600040101010101" charset="-122"/>
            </a:endParaRPr>
          </a:p>
        </p:txBody>
      </p:sp>
      <p:sp>
        <p:nvSpPr>
          <p:cNvPr id="2" name="矩形 1"/>
          <p:cNvSpPr/>
          <p:nvPr/>
        </p:nvSpPr>
        <p:spPr>
          <a:xfrm>
            <a:off x="3973037" y="3149283"/>
            <a:ext cx="1287780" cy="6451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800" b="1" i="0" u="none" strike="noStrike" kern="1200" cap="none" spc="0" normalizeH="0" baseline="0" noProof="0">
                <a:ln>
                  <a:noFill/>
                </a:ln>
                <a:solidFill>
                  <a:srgbClr val="FF8200"/>
                </a:solidFill>
                <a:effectLst/>
                <a:uLnTx/>
                <a:uFillTx/>
                <a:latin typeface="Arial" panose="020B0604020202090204" pitchFamily="34" charset="0"/>
                <a:ea typeface="汉仪粗简黑简" panose="00020600040101010101" charset="-122"/>
                <a:cs typeface="+mn-cs"/>
              </a:rPr>
              <a:t>信心</a:t>
            </a:r>
            <a:endParaRPr kumimoji="0" lang="en-US" altLang="zh-CN" sz="1800" b="1" i="0" u="none" strike="noStrike" kern="1200" cap="none" spc="0" normalizeH="0" baseline="0" noProof="0">
              <a:ln>
                <a:noFill/>
              </a:ln>
              <a:solidFill>
                <a:srgbClr val="FF8200"/>
              </a:solidFill>
              <a:effectLst/>
              <a:uLnTx/>
              <a:uFillTx/>
              <a:latin typeface="Arial" panose="020B0604020202090204" pitchFamily="34" charset="0"/>
              <a:ea typeface="汉仪粗简黑简" panose="00020600040101010101" charset="-122"/>
              <a:cs typeface="+mn-cs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Arial" panose="020B0604020202090204" pitchFamily="34" charset="0"/>
                <a:ea typeface="汉仪粗简黑简" panose="00020600040101010101" charset="-122"/>
                <a:cs typeface="+mn-cs"/>
              </a:rPr>
              <a:t>confidence</a:t>
            </a: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chemeClr val="tx1">
                  <a:lumMod val="50000"/>
                  <a:lumOff val="50000"/>
                </a:schemeClr>
              </a:solidFill>
              <a:effectLst/>
              <a:uLnTx/>
              <a:uFillTx/>
              <a:latin typeface="Arial" panose="020B0604020202090204" pitchFamily="34" charset="0"/>
              <a:ea typeface="汉仪粗简黑简" panose="00020600040101010101" charset="-122"/>
              <a:cs typeface="+mn-cs"/>
            </a:endParaRPr>
          </a:p>
        </p:txBody>
      </p:sp>
      <p:sp>
        <p:nvSpPr>
          <p:cNvPr id="3" name="矩形 2"/>
          <p:cNvSpPr/>
          <p:nvPr>
            <p:custDataLst>
              <p:tags r:id="rId13"/>
            </p:custDataLst>
          </p:nvPr>
        </p:nvSpPr>
        <p:spPr>
          <a:xfrm>
            <a:off x="2039303" y="123666"/>
            <a:ext cx="944880" cy="437515"/>
          </a:xfrm>
          <a:prstGeom prst="rect">
            <a:avLst/>
          </a:prstGeom>
          <a:noFill/>
        </p:spPr>
        <p:txBody>
          <a:bodyPr wrap="none">
            <a:spAutoFit/>
          </a:bodyPr>
          <a:p>
            <a:pPr>
              <a:lnSpc>
                <a:spcPct val="150000"/>
              </a:lnSpc>
            </a:pPr>
            <a:r>
              <a:rPr lang="zh-CN" altLang="en-US" sz="15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90204" pitchFamily="34" charset="0"/>
                <a:ea typeface="汉仪粗简黑简" panose="00020600040101010101" charset="-122"/>
              </a:rPr>
              <a:t>品牌定位</a:t>
            </a:r>
            <a:endParaRPr lang="zh-CN" altLang="en-US" sz="150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90204" pitchFamily="34" charset="0"/>
              <a:ea typeface="汉仪粗简黑简" panose="00020600040101010101" charset="-122"/>
            </a:endParaRPr>
          </a:p>
        </p:txBody>
      </p:sp>
    </p:spTree>
  </p:cSld>
  <p:clrMapOvr>
    <a:masterClrMapping/>
  </p:clrMapOvr>
  <p:transition/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0657" name="组合 3"/>
          <p:cNvGrpSpPr/>
          <p:nvPr/>
        </p:nvGrpSpPr>
        <p:grpSpPr>
          <a:xfrm>
            <a:off x="568325" y="1308100"/>
            <a:ext cx="8266430" cy="2994025"/>
            <a:chOff x="3410" y="3141"/>
            <a:chExt cx="14361" cy="6239"/>
          </a:xfrm>
          <a:solidFill>
            <a:srgbClr val="FF8200"/>
          </a:solidFill>
        </p:grpSpPr>
        <p:sp>
          <p:nvSpPr>
            <p:cNvPr id="70658" name="object 16"/>
            <p:cNvSpPr txBox="1"/>
            <p:nvPr/>
          </p:nvSpPr>
          <p:spPr>
            <a:xfrm>
              <a:off x="8190" y="5026"/>
              <a:ext cx="6716" cy="577"/>
            </a:xfrm>
            <a:prstGeom prst="rect">
              <a:avLst/>
            </a:prstGeom>
            <a:grpFill/>
            <a:ln w="25907">
              <a:noFill/>
            </a:ln>
          </p:spPr>
          <p:txBody>
            <a:bodyPr lIns="90158" tIns="46983" rIns="90158" bIns="46983" anchor="t">
              <a:spAutoFit/>
            </a:bodyPr>
            <a:lstStyle/>
            <a:p>
              <a:pPr marL="254000" algn="ctr">
                <a:spcBef>
                  <a:spcPts val="365"/>
                </a:spcBef>
              </a:pPr>
              <a:r>
                <a:rPr lang="zh-CN" altLang="en-US" sz="1200" b="1">
                  <a:solidFill>
                    <a:schemeClr val="bg1"/>
                  </a:solidFill>
                  <a:latin typeface="Arial" panose="020B0604020202090204" pitchFamily="34" charset="0"/>
                  <a:ea typeface="汉仪粗简黑简" panose="00020600040101010101" charset="-122"/>
                </a:rPr>
                <a:t>高标准好水智造者</a:t>
              </a:r>
              <a:endParaRPr lang="zh-CN" altLang="en-US" sz="1200" b="1">
                <a:solidFill>
                  <a:schemeClr val="bg1"/>
                </a:solidFill>
                <a:latin typeface="Arial" panose="020B0604020202090204" pitchFamily="34" charset="0"/>
                <a:ea typeface="汉仪粗简黑简" panose="00020600040101010101" charset="-122"/>
              </a:endParaRPr>
            </a:p>
          </p:txBody>
        </p:sp>
        <p:sp>
          <p:nvSpPr>
            <p:cNvPr id="70659" name="object 16"/>
            <p:cNvSpPr txBox="1"/>
            <p:nvPr/>
          </p:nvSpPr>
          <p:spPr>
            <a:xfrm>
              <a:off x="7731" y="4281"/>
              <a:ext cx="6642" cy="577"/>
            </a:xfrm>
            <a:prstGeom prst="rect">
              <a:avLst/>
            </a:prstGeom>
            <a:grpFill/>
            <a:ln w="25907">
              <a:noFill/>
            </a:ln>
          </p:spPr>
          <p:txBody>
            <a:bodyPr lIns="90158" tIns="46983" rIns="90158" bIns="46983" anchor="t">
              <a:spAutoFit/>
            </a:bodyPr>
            <a:lstStyle/>
            <a:p>
              <a:pPr marL="254000" algn="ctr">
                <a:spcBef>
                  <a:spcPts val="365"/>
                </a:spcBef>
              </a:pPr>
              <a:r>
                <a:rPr lang="zh-CN" altLang="en-US" sz="1200" b="1">
                  <a:solidFill>
                    <a:schemeClr val="bg1"/>
                  </a:solidFill>
                  <a:latin typeface="Arial" panose="020B0604020202090204" pitchFamily="34" charset="0"/>
                  <a:ea typeface="汉仪粗简黑简" panose="00020600040101010101" charset="-122"/>
                </a:rPr>
                <a:t>更高的水质标准</a:t>
              </a:r>
              <a:endParaRPr lang="zh-CN" altLang="en-US" sz="1200" b="1">
                <a:solidFill>
                  <a:schemeClr val="bg1"/>
                </a:solidFill>
                <a:latin typeface="Arial" panose="020B0604020202090204" pitchFamily="34" charset="0"/>
                <a:ea typeface="汉仪粗简黑简" panose="00020600040101010101" charset="-122"/>
              </a:endParaRPr>
            </a:p>
          </p:txBody>
        </p:sp>
        <p:sp>
          <p:nvSpPr>
            <p:cNvPr id="70660" name="object 16"/>
            <p:cNvSpPr txBox="1"/>
            <p:nvPr/>
          </p:nvSpPr>
          <p:spPr>
            <a:xfrm>
              <a:off x="8649" y="5771"/>
              <a:ext cx="6753" cy="577"/>
            </a:xfrm>
            <a:prstGeom prst="rect">
              <a:avLst/>
            </a:prstGeom>
            <a:grpFill/>
            <a:ln w="25907">
              <a:noFill/>
            </a:ln>
          </p:spPr>
          <p:txBody>
            <a:bodyPr lIns="90158" tIns="46983" rIns="90158" bIns="46983" anchor="t">
              <a:spAutoFit/>
            </a:bodyPr>
            <a:lstStyle/>
            <a:p>
              <a:pPr algn="ctr"/>
              <a:r>
                <a:rPr lang="zh-CN" altLang="en-US" sz="1200" b="1">
                  <a:solidFill>
                    <a:schemeClr val="bg1"/>
                  </a:solidFill>
                  <a:latin typeface="Arial" panose="020B0604020202090204" pitchFamily="34" charset="0"/>
                  <a:ea typeface="汉仪粗简黑简" panose="00020600040101010101" charset="-122"/>
                </a:rPr>
                <a:t>更高标准   更好水质</a:t>
              </a:r>
              <a:endParaRPr lang="zh-CN" altLang="en-US" sz="1200" b="1">
                <a:solidFill>
                  <a:schemeClr val="bg1"/>
                </a:solidFill>
                <a:latin typeface="Arial" panose="020B0604020202090204" pitchFamily="34" charset="0"/>
                <a:ea typeface="汉仪粗简黑简" panose="00020600040101010101" charset="-122"/>
              </a:endParaRPr>
            </a:p>
          </p:txBody>
        </p:sp>
        <p:sp>
          <p:nvSpPr>
            <p:cNvPr id="70661" name="object 16"/>
            <p:cNvSpPr txBox="1"/>
            <p:nvPr/>
          </p:nvSpPr>
          <p:spPr>
            <a:xfrm>
              <a:off x="9108" y="6516"/>
              <a:ext cx="6827" cy="577"/>
            </a:xfrm>
            <a:prstGeom prst="rect">
              <a:avLst/>
            </a:prstGeom>
            <a:grpFill/>
            <a:ln w="25907">
              <a:noFill/>
            </a:ln>
          </p:spPr>
          <p:txBody>
            <a:bodyPr lIns="90158" tIns="46983" rIns="90158" bIns="46983" anchor="t">
              <a:spAutoFit/>
            </a:bodyPr>
            <a:lstStyle/>
            <a:p>
              <a:pPr algn="ctr"/>
              <a:r>
                <a:rPr lang="zh-CN" altLang="en-US" sz="1200" b="1">
                  <a:solidFill>
                    <a:schemeClr val="bg1"/>
                  </a:solidFill>
                  <a:latin typeface="Arial" panose="020B0604020202090204" pitchFamily="34" charset="0"/>
                  <a:ea typeface="汉仪粗简黑简" panose="00020600040101010101" charset="-122"/>
                </a:rPr>
                <a:t>健康，科技，时尚</a:t>
              </a:r>
              <a:endParaRPr lang="zh-CN" altLang="en-US" sz="1200" b="1">
                <a:solidFill>
                  <a:schemeClr val="bg1"/>
                </a:solidFill>
                <a:latin typeface="Arial" panose="020B0604020202090204" pitchFamily="34" charset="0"/>
                <a:ea typeface="汉仪粗简黑简" panose="00020600040101010101" charset="-122"/>
              </a:endParaRPr>
            </a:p>
          </p:txBody>
        </p:sp>
        <p:sp>
          <p:nvSpPr>
            <p:cNvPr id="70662" name="object 16"/>
            <p:cNvSpPr txBox="1"/>
            <p:nvPr/>
          </p:nvSpPr>
          <p:spPr>
            <a:xfrm>
              <a:off x="9567" y="7261"/>
              <a:ext cx="7013" cy="577"/>
            </a:xfrm>
            <a:prstGeom prst="rect">
              <a:avLst/>
            </a:prstGeom>
            <a:grpFill/>
            <a:ln w="25907">
              <a:noFill/>
            </a:ln>
          </p:spPr>
          <p:txBody>
            <a:bodyPr lIns="90158" tIns="46983" rIns="90158" bIns="46983" anchor="t">
              <a:spAutoFit/>
            </a:bodyPr>
            <a:lstStyle/>
            <a:p>
              <a:pPr marL="254000" algn="ctr">
                <a:spcBef>
                  <a:spcPts val="365"/>
                </a:spcBef>
              </a:pPr>
              <a:r>
                <a:rPr lang="en-US" altLang="zh-CN" sz="1200" b="1">
                  <a:solidFill>
                    <a:schemeClr val="bg1"/>
                  </a:solidFill>
                  <a:latin typeface="Arial" panose="020B0604020202090204" pitchFamily="34" charset="0"/>
                  <a:ea typeface="汉仪粗简黑简" panose="00020600040101010101" charset="-122"/>
                </a:rPr>
                <a:t>5S</a:t>
              </a:r>
              <a:r>
                <a:rPr lang="zh-CN" altLang="en-US" sz="1200" b="1">
                  <a:solidFill>
                    <a:schemeClr val="bg1"/>
                  </a:solidFill>
                  <a:latin typeface="Arial" panose="020B0604020202090204" pitchFamily="34" charset="0"/>
                  <a:ea typeface="汉仪粗简黑简" panose="00020600040101010101" charset="-122"/>
                </a:rPr>
                <a:t>标准</a:t>
              </a:r>
              <a:r>
                <a:rPr lang="en-US" altLang="zh-CN" sz="1200" b="1">
                  <a:solidFill>
                    <a:schemeClr val="bg1"/>
                  </a:solidFill>
                  <a:latin typeface="Arial" panose="020B0604020202090204" pitchFamily="34" charset="0"/>
                  <a:ea typeface="汉仪粗简黑简" panose="00020600040101010101" charset="-122"/>
                </a:rPr>
                <a:t>+5</a:t>
              </a:r>
              <a:r>
                <a:rPr lang="zh-CN" altLang="en-US" sz="1200" b="1">
                  <a:solidFill>
                    <a:schemeClr val="bg1"/>
                  </a:solidFill>
                  <a:latin typeface="Arial" panose="020B0604020202090204" pitchFamily="34" charset="0"/>
                  <a:ea typeface="汉仪粗简黑简" panose="00020600040101010101" charset="-122"/>
                </a:rPr>
                <a:t>好水质</a:t>
              </a:r>
              <a:endParaRPr lang="zh-CN" altLang="zh-CN" sz="1200" b="1">
                <a:solidFill>
                  <a:schemeClr val="bg1"/>
                </a:solidFill>
                <a:latin typeface="Arial" panose="020B0604020202090204" pitchFamily="34" charset="0"/>
                <a:ea typeface="汉仪粗简黑简" panose="00020600040101010101" charset="-122"/>
              </a:endParaRPr>
            </a:p>
          </p:txBody>
        </p:sp>
        <p:sp>
          <p:nvSpPr>
            <p:cNvPr id="70663" name="object 16"/>
            <p:cNvSpPr txBox="1"/>
            <p:nvPr/>
          </p:nvSpPr>
          <p:spPr>
            <a:xfrm>
              <a:off x="10026" y="8006"/>
              <a:ext cx="7317" cy="577"/>
            </a:xfrm>
            <a:prstGeom prst="rect">
              <a:avLst/>
            </a:prstGeom>
            <a:grpFill/>
            <a:ln w="25907">
              <a:noFill/>
            </a:ln>
          </p:spPr>
          <p:txBody>
            <a:bodyPr lIns="90158" tIns="46983" rIns="90158" bIns="46983" anchor="t">
              <a:spAutoFit/>
            </a:bodyPr>
            <a:lstStyle/>
            <a:p>
              <a:pPr algn="ctr"/>
              <a:r>
                <a:rPr lang="zh-CN" altLang="en-US" sz="1200" b="1">
                  <a:solidFill>
                    <a:schemeClr val="bg1"/>
                  </a:solidFill>
                  <a:latin typeface="Arial" panose="020B0604020202090204" pitchFamily="34" charset="0"/>
                  <a:ea typeface="汉仪粗简黑简" panose="00020600040101010101" charset="-122"/>
                </a:rPr>
                <a:t>国家级高新技术企业，行业标准起草单位，出口</a:t>
              </a:r>
              <a:r>
                <a:rPr lang="en-US" altLang="zh-CN" sz="1200" b="1">
                  <a:solidFill>
                    <a:schemeClr val="bg1"/>
                  </a:solidFill>
                  <a:latin typeface="Arial" panose="020B0604020202090204" pitchFamily="34" charset="0"/>
                  <a:ea typeface="汉仪粗简黑简" panose="00020600040101010101" charset="-122"/>
                </a:rPr>
                <a:t>21</a:t>
              </a:r>
              <a:r>
                <a:rPr lang="zh-CN" altLang="en-US" sz="1200" b="1">
                  <a:solidFill>
                    <a:schemeClr val="bg1"/>
                  </a:solidFill>
                  <a:latin typeface="Arial" panose="020B0604020202090204" pitchFamily="34" charset="0"/>
                  <a:ea typeface="汉仪粗简黑简" panose="00020600040101010101" charset="-122"/>
                </a:rPr>
                <a:t>个国家</a:t>
              </a:r>
              <a:endParaRPr lang="zh-CN" altLang="en-US" sz="1200" b="1">
                <a:solidFill>
                  <a:schemeClr val="bg1"/>
                </a:solidFill>
                <a:latin typeface="Arial" panose="020B0604020202090204" pitchFamily="34" charset="0"/>
                <a:ea typeface="汉仪粗简黑简" panose="00020600040101010101" charset="-122"/>
              </a:endParaRPr>
            </a:p>
          </p:txBody>
        </p:sp>
        <p:sp>
          <p:nvSpPr>
            <p:cNvPr id="70664" name="object 16"/>
            <p:cNvSpPr txBox="1"/>
            <p:nvPr/>
          </p:nvSpPr>
          <p:spPr>
            <a:xfrm>
              <a:off x="10485" y="8751"/>
              <a:ext cx="7286" cy="482"/>
            </a:xfrm>
            <a:prstGeom prst="rect">
              <a:avLst/>
            </a:prstGeom>
            <a:grpFill/>
            <a:ln w="25907">
              <a:noFill/>
            </a:ln>
          </p:spPr>
          <p:txBody>
            <a:bodyPr lIns="90158" tIns="46983" rIns="90158" bIns="46983" anchor="t">
              <a:spAutoFit/>
            </a:bodyPr>
            <a:lstStyle/>
            <a:p>
              <a:pPr marL="254000" algn="ctr">
                <a:spcBef>
                  <a:spcPts val="365"/>
                </a:spcBef>
              </a:pPr>
              <a:r>
                <a:rPr lang="zh-CN" altLang="en-US" sz="900" b="1">
                  <a:solidFill>
                    <a:schemeClr val="bg1"/>
                  </a:solidFill>
                  <a:latin typeface="Arial" panose="020B0604020202090204" pitchFamily="34" charset="0"/>
                  <a:ea typeface="汉仪粗简黑简" panose="00020600040101010101" charset="-122"/>
                </a:rPr>
                <a:t>子弹头、长白山、昆仑泉、天山水、泰山、白精灵、沸腾、移动水吧</a:t>
              </a:r>
              <a:endParaRPr lang="zh-CN" altLang="en-US" sz="900" b="1">
                <a:solidFill>
                  <a:schemeClr val="bg1"/>
                </a:solidFill>
                <a:latin typeface="Arial" panose="020B0604020202090204" pitchFamily="34" charset="0"/>
                <a:ea typeface="汉仪粗简黑简" panose="00020600040101010101" charset="-122"/>
              </a:endParaRPr>
            </a:p>
          </p:txBody>
        </p:sp>
        <p:sp>
          <p:nvSpPr>
            <p:cNvPr id="70665" name="object 4"/>
            <p:cNvSpPr/>
            <p:nvPr/>
          </p:nvSpPr>
          <p:spPr>
            <a:xfrm>
              <a:off x="3410" y="3141"/>
              <a:ext cx="7425" cy="6239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0" b="0"/>
              <a:pathLst>
                <a:path w="3235960" h="3301365">
                  <a:moveTo>
                    <a:pt x="1617725" y="0"/>
                  </a:moveTo>
                  <a:lnTo>
                    <a:pt x="0" y="3300984"/>
                  </a:lnTo>
                  <a:lnTo>
                    <a:pt x="3235451" y="3300984"/>
                  </a:lnTo>
                  <a:lnTo>
                    <a:pt x="1617725" y="0"/>
                  </a:lnTo>
                  <a:close/>
                </a:path>
              </a:pathLst>
            </a:custGeom>
            <a:grpFill/>
            <a:ln w="9525">
              <a:noFill/>
            </a:ln>
          </p:spPr>
          <p:txBody>
            <a:bodyPr/>
            <a:lstStyle/>
            <a:p>
              <a:endParaRPr lang="zh-CN" altLang="en-US" sz="1800"/>
            </a:p>
          </p:txBody>
        </p:sp>
        <p:sp>
          <p:nvSpPr>
            <p:cNvPr id="70666" name="object 21"/>
            <p:cNvSpPr txBox="1"/>
            <p:nvPr/>
          </p:nvSpPr>
          <p:spPr>
            <a:xfrm>
              <a:off x="6450" y="4113"/>
              <a:ext cx="1345" cy="5009"/>
            </a:xfrm>
            <a:prstGeom prst="rect">
              <a:avLst/>
            </a:prstGeom>
            <a:grpFill/>
            <a:ln w="9525">
              <a:noFill/>
            </a:ln>
          </p:spPr>
          <p:txBody>
            <a:bodyPr lIns="0" tIns="12062" rIns="0" bIns="0" anchor="t">
              <a:noAutofit/>
            </a:bodyPr>
            <a:lstStyle/>
            <a:p>
              <a:pPr marL="9525" algn="ctr">
                <a:lnSpc>
                  <a:spcPct val="190000"/>
                </a:lnSpc>
                <a:spcBef>
                  <a:spcPts val="75"/>
                </a:spcBef>
              </a:pPr>
              <a:r>
                <a:rPr lang="zh-CN" altLang="en-US" sz="1200" b="1">
                  <a:solidFill>
                    <a:schemeClr val="bg1"/>
                  </a:solidFill>
                  <a:latin typeface="Arial" panose="020B0604020202090204" pitchFamily="34" charset="0"/>
                  <a:ea typeface="汉仪粗简黑简" panose="00020600040101010101" charset="-122"/>
                </a:rPr>
                <a:t>核心</a:t>
              </a:r>
              <a:r>
                <a:rPr lang="en-US" altLang="zh-CN" sz="1200" b="1">
                  <a:solidFill>
                    <a:schemeClr val="bg1"/>
                  </a:solidFill>
                  <a:latin typeface="Arial" panose="020B0604020202090204" pitchFamily="34" charset="0"/>
                  <a:ea typeface="汉仪粗简黑简" panose="00020600040101010101" charset="-122"/>
                </a:rPr>
                <a:t>价值品牌定位</a:t>
              </a:r>
              <a:endParaRPr lang="en-US" altLang="zh-CN" sz="1200">
                <a:solidFill>
                  <a:schemeClr val="bg1"/>
                </a:solidFill>
                <a:latin typeface="Arial" panose="020B0604020202090204" pitchFamily="34" charset="0"/>
                <a:ea typeface="汉仪粗简黑简" panose="00020600040101010101" charset="-122"/>
              </a:endParaRPr>
            </a:p>
            <a:p>
              <a:pPr marL="9525" algn="ctr">
                <a:lnSpc>
                  <a:spcPct val="190000"/>
                </a:lnSpc>
                <a:spcBef>
                  <a:spcPts val="115"/>
                </a:spcBef>
              </a:pPr>
              <a:r>
                <a:rPr lang="en-US" altLang="zh-CN" sz="1200" b="1">
                  <a:solidFill>
                    <a:schemeClr val="bg1"/>
                  </a:solidFill>
                  <a:latin typeface="Arial" panose="020B0604020202090204" pitchFamily="34" charset="0"/>
                  <a:ea typeface="汉仪粗简黑简" panose="00020600040101010101" charset="-122"/>
                </a:rPr>
                <a:t>品牌主张</a:t>
              </a:r>
              <a:r>
                <a:rPr lang="en-US" altLang="zh-CN" sz="1200">
                  <a:solidFill>
                    <a:schemeClr val="bg1"/>
                  </a:solidFill>
                  <a:latin typeface="Arial" panose="020B0604020202090204" pitchFamily="34" charset="0"/>
                  <a:ea typeface="汉仪粗简黑简" panose="00020600040101010101" charset="-122"/>
                </a:rPr>
                <a:t> </a:t>
              </a:r>
              <a:r>
                <a:rPr lang="en-US" altLang="zh-CN" sz="1200" b="1">
                  <a:solidFill>
                    <a:schemeClr val="bg1"/>
                  </a:solidFill>
                  <a:latin typeface="Arial" panose="020B0604020202090204" pitchFamily="34" charset="0"/>
                  <a:ea typeface="汉仪粗简黑简" panose="00020600040101010101" charset="-122"/>
                </a:rPr>
                <a:t>品牌调性</a:t>
              </a:r>
              <a:r>
                <a:rPr lang="en-US" altLang="zh-CN" sz="1200">
                  <a:solidFill>
                    <a:schemeClr val="bg1"/>
                  </a:solidFill>
                  <a:latin typeface="Arial" panose="020B0604020202090204" pitchFamily="34" charset="0"/>
                  <a:ea typeface="汉仪粗简黑简" panose="00020600040101010101" charset="-122"/>
                </a:rPr>
                <a:t> </a:t>
              </a:r>
              <a:r>
                <a:rPr lang="en-US" altLang="zh-CN" sz="1200" b="1">
                  <a:solidFill>
                    <a:schemeClr val="bg1"/>
                  </a:solidFill>
                  <a:latin typeface="Arial" panose="020B0604020202090204" pitchFamily="34" charset="0"/>
                  <a:ea typeface="汉仪粗简黑简" panose="00020600040101010101" charset="-122"/>
                </a:rPr>
                <a:t>品牌</a:t>
              </a:r>
              <a:r>
                <a:rPr lang="zh-CN" altLang="en-US" sz="1200" b="1">
                  <a:solidFill>
                    <a:schemeClr val="bg1"/>
                  </a:solidFill>
                  <a:latin typeface="Arial" panose="020B0604020202090204" pitchFamily="34" charset="0"/>
                  <a:ea typeface="汉仪粗简黑简" panose="00020600040101010101" charset="-122"/>
                </a:rPr>
                <a:t>支撑</a:t>
              </a:r>
              <a:endParaRPr lang="en-US" altLang="zh-CN" sz="1200" b="1">
                <a:solidFill>
                  <a:schemeClr val="bg1"/>
                </a:solidFill>
                <a:latin typeface="Arial" panose="020B0604020202090204" pitchFamily="34" charset="0"/>
                <a:ea typeface="汉仪粗简黑简" panose="00020600040101010101" charset="-122"/>
              </a:endParaRPr>
            </a:p>
            <a:p>
              <a:pPr marL="9525" algn="ctr">
                <a:lnSpc>
                  <a:spcPct val="190000"/>
                </a:lnSpc>
                <a:spcBef>
                  <a:spcPts val="115"/>
                </a:spcBef>
              </a:pPr>
              <a:r>
                <a:rPr lang="en-US" altLang="en-US" sz="1200" b="1">
                  <a:solidFill>
                    <a:schemeClr val="bg1"/>
                  </a:solidFill>
                  <a:latin typeface="Arial" panose="020B0604020202090204" pitchFamily="34" charset="0"/>
                  <a:ea typeface="汉仪粗简黑简" panose="00020600040101010101" charset="-122"/>
                  <a:sym typeface="+mn-ea"/>
                </a:rPr>
                <a:t>品牌背书</a:t>
              </a:r>
              <a:endParaRPr lang="en-US" altLang="en-US" sz="1200" b="1">
                <a:solidFill>
                  <a:schemeClr val="bg1"/>
                </a:solidFill>
                <a:latin typeface="Arial" panose="020B0604020202090204" pitchFamily="34" charset="0"/>
                <a:ea typeface="汉仪粗简黑简" panose="00020600040101010101" charset="-122"/>
                <a:sym typeface="+mn-ea"/>
              </a:endParaRPr>
            </a:p>
            <a:p>
              <a:pPr marL="9525" algn="ctr">
                <a:lnSpc>
                  <a:spcPct val="190000"/>
                </a:lnSpc>
                <a:spcBef>
                  <a:spcPts val="115"/>
                </a:spcBef>
              </a:pPr>
              <a:r>
                <a:rPr lang="zh-CN" altLang="en-US" sz="1200" b="1">
                  <a:solidFill>
                    <a:schemeClr val="bg1"/>
                  </a:solidFill>
                  <a:latin typeface="Arial" panose="020B0604020202090204" pitchFamily="34" charset="0"/>
                  <a:ea typeface="汉仪粗简黑简" panose="00020600040101010101" charset="-122"/>
                  <a:sym typeface="+mn-ea"/>
                </a:rPr>
                <a:t>产品线规划</a:t>
              </a:r>
              <a:endParaRPr lang="zh-CN" altLang="en-US" sz="1200" b="1">
                <a:solidFill>
                  <a:schemeClr val="bg1"/>
                </a:solidFill>
                <a:latin typeface="Arial" panose="020B0604020202090204" pitchFamily="34" charset="0"/>
                <a:ea typeface="汉仪粗简黑简" panose="00020600040101010101" charset="-122"/>
                <a:sym typeface="+mn-ea"/>
              </a:endParaRPr>
            </a:p>
          </p:txBody>
        </p:sp>
        <p:grpSp>
          <p:nvGrpSpPr>
            <p:cNvPr id="70667" name="组合 15"/>
            <p:cNvGrpSpPr/>
            <p:nvPr/>
          </p:nvGrpSpPr>
          <p:grpSpPr>
            <a:xfrm>
              <a:off x="3641" y="4880"/>
              <a:ext cx="6825" cy="3730"/>
              <a:chOff x="1931" y="5090"/>
              <a:chExt cx="7442" cy="3640"/>
            </a:xfrm>
            <a:grpFill/>
          </p:grpSpPr>
          <p:cxnSp>
            <p:nvCxnSpPr>
              <p:cNvPr id="7" name="直接连接符 6"/>
              <p:cNvCxnSpPr/>
              <p:nvPr/>
            </p:nvCxnSpPr>
            <p:spPr>
              <a:xfrm>
                <a:off x="1932" y="8730"/>
                <a:ext cx="7440" cy="0"/>
              </a:xfrm>
              <a:prstGeom prst="line">
                <a:avLst/>
              </a:prstGeom>
              <a:grpFill/>
              <a:ln w="2540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" name="直接连接符 7"/>
              <p:cNvCxnSpPr/>
              <p:nvPr/>
            </p:nvCxnSpPr>
            <p:spPr>
              <a:xfrm>
                <a:off x="1932" y="8004"/>
                <a:ext cx="7440" cy="0"/>
              </a:xfrm>
              <a:prstGeom prst="line">
                <a:avLst/>
              </a:prstGeom>
              <a:grpFill/>
              <a:ln w="2540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" name="直接连接符 8"/>
              <p:cNvCxnSpPr/>
              <p:nvPr/>
            </p:nvCxnSpPr>
            <p:spPr>
              <a:xfrm>
                <a:off x="1932" y="7272"/>
                <a:ext cx="7440" cy="0"/>
              </a:xfrm>
              <a:prstGeom prst="line">
                <a:avLst/>
              </a:prstGeom>
              <a:grpFill/>
              <a:ln w="2540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" name="直接连接符 12"/>
              <p:cNvCxnSpPr/>
              <p:nvPr/>
            </p:nvCxnSpPr>
            <p:spPr>
              <a:xfrm>
                <a:off x="1932" y="6546"/>
                <a:ext cx="7440" cy="0"/>
              </a:xfrm>
              <a:prstGeom prst="line">
                <a:avLst/>
              </a:prstGeom>
              <a:grpFill/>
              <a:ln w="2540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" name="直接连接符 13"/>
              <p:cNvCxnSpPr/>
              <p:nvPr/>
            </p:nvCxnSpPr>
            <p:spPr>
              <a:xfrm>
                <a:off x="1932" y="5817"/>
                <a:ext cx="7440" cy="0"/>
              </a:xfrm>
              <a:prstGeom prst="line">
                <a:avLst/>
              </a:prstGeom>
              <a:grpFill/>
              <a:ln w="2540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" name="直接连接符 14"/>
              <p:cNvCxnSpPr/>
              <p:nvPr/>
            </p:nvCxnSpPr>
            <p:spPr>
              <a:xfrm>
                <a:off x="1932" y="5098"/>
                <a:ext cx="7440" cy="0"/>
              </a:xfrm>
              <a:prstGeom prst="line">
                <a:avLst/>
              </a:prstGeom>
              <a:grpFill/>
              <a:ln w="2540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70674" name="文本框 1"/>
          <p:cNvSpPr txBox="1"/>
          <p:nvPr/>
        </p:nvSpPr>
        <p:spPr>
          <a:xfrm>
            <a:off x="2903538" y="719138"/>
            <a:ext cx="2987040" cy="499110"/>
          </a:xfrm>
          <a:prstGeom prst="rect">
            <a:avLst/>
          </a:prstGeom>
          <a:noFill/>
          <a:ln w="9525">
            <a:noFill/>
          </a:ln>
        </p:spPr>
        <p:txBody>
          <a:bodyPr wrap="none" lIns="68580" tIns="34290" rIns="68580" bIns="34290" anchor="t">
            <a:spAutoFit/>
          </a:bodyPr>
          <a:lstStyle/>
          <a:p>
            <a:r>
              <a:rPr lang="zh-CN" altLang="en-US" sz="2800" b="1">
                <a:solidFill>
                  <a:srgbClr val="1CA39D"/>
                </a:solidFill>
                <a:latin typeface="Arial" panose="020B0604020202090204" pitchFamily="34" charset="0"/>
                <a:ea typeface="汉仪粗简黑简" panose="00020600040101010101" charset="-122"/>
              </a:rPr>
              <a:t>三迪的品牌金字塔</a:t>
            </a:r>
            <a:endParaRPr lang="zh-CN" altLang="en-US" sz="2800" b="1">
              <a:solidFill>
                <a:srgbClr val="1CA39D"/>
              </a:solidFill>
              <a:latin typeface="Arial" panose="020B0604020202090204" pitchFamily="34" charset="0"/>
              <a:ea typeface="汉仪粗简黑简" panose="00020600040101010101" charset="-122"/>
            </a:endParaRPr>
          </a:p>
        </p:txBody>
      </p:sp>
      <p:sp>
        <p:nvSpPr>
          <p:cNvPr id="2" name="矩形 1"/>
          <p:cNvSpPr/>
          <p:nvPr>
            <p:custDataLst>
              <p:tags r:id="rId1"/>
            </p:custDataLst>
          </p:nvPr>
        </p:nvSpPr>
        <p:spPr>
          <a:xfrm>
            <a:off x="2039303" y="123666"/>
            <a:ext cx="944880" cy="437515"/>
          </a:xfrm>
          <a:prstGeom prst="rect">
            <a:avLst/>
          </a:prstGeom>
          <a:noFill/>
        </p:spPr>
        <p:txBody>
          <a:bodyPr wrap="none">
            <a:spAutoFit/>
          </a:bodyPr>
          <a:p>
            <a:pPr>
              <a:lnSpc>
                <a:spcPct val="150000"/>
              </a:lnSpc>
            </a:pPr>
            <a:r>
              <a:rPr lang="zh-CN" altLang="en-US" sz="15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90204" pitchFamily="34" charset="0"/>
                <a:ea typeface="汉仪粗简黑简" panose="00020600040101010101" charset="-122"/>
              </a:rPr>
              <a:t>品牌定位</a:t>
            </a:r>
            <a:endParaRPr lang="zh-CN" altLang="en-US" sz="150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90204" pitchFamily="34" charset="0"/>
              <a:ea typeface="汉仪粗简黑简" panose="00020600040101010101" charset="-122"/>
            </a:endParaRPr>
          </a:p>
        </p:txBody>
      </p:sp>
    </p:spTree>
    <p:custDataLst>
      <p:tags r:id="rId2"/>
    </p:custDataLst>
  </p:cSld>
  <p:clrMapOvr>
    <a:masterClrMapping/>
  </p:clrMapOvr>
  <p:transition spd="slow"/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1684" name="组合 34"/>
          <p:cNvGrpSpPr/>
          <p:nvPr/>
        </p:nvGrpSpPr>
        <p:grpSpPr>
          <a:xfrm>
            <a:off x="1820228" y="1459865"/>
            <a:ext cx="5343525" cy="3056573"/>
            <a:chOff x="2865" y="2188"/>
            <a:chExt cx="8415" cy="4810"/>
          </a:xfrm>
        </p:grpSpPr>
        <p:sp>
          <p:nvSpPr>
            <p:cNvPr id="30" name="六边形 29"/>
            <p:cNvSpPr/>
            <p:nvPr/>
          </p:nvSpPr>
          <p:spPr>
            <a:xfrm rot="5400000">
              <a:off x="2739" y="2313"/>
              <a:ext cx="2406" cy="2155"/>
            </a:xfrm>
            <a:prstGeom prst="hexagon">
              <a:avLst/>
            </a:prstGeom>
            <a:noFill/>
            <a:ln w="28575" cmpd="sng">
              <a:solidFill>
                <a:srgbClr val="FF8200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71686" name="文本框 18"/>
            <p:cNvSpPr txBox="1"/>
            <p:nvPr/>
          </p:nvSpPr>
          <p:spPr>
            <a:xfrm>
              <a:off x="3114" y="3545"/>
              <a:ext cx="1661" cy="436"/>
            </a:xfrm>
            <a:prstGeom prst="rect">
              <a:avLst/>
            </a:prstGeom>
            <a:noFill/>
            <a:ln w="9525">
              <a:noFill/>
            </a:ln>
          </p:spPr>
          <p:txBody>
            <a:bodyPr lIns="0" tIns="0" rIns="0" bIns="0" anchor="t">
              <a:spAutoFit/>
            </a:bodyPr>
            <a:lstStyle/>
            <a:p>
              <a:pPr algn="ctr"/>
              <a:r>
                <a:rPr lang="en-US" altLang="zh-CN" sz="1800" b="1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anose="020B0604020202090204" pitchFamily="34" charset="0"/>
                  <a:ea typeface="汉仪粗简黑简" panose="00020600040101010101" charset="-122"/>
                  <a:sym typeface="+mn-ea"/>
                </a:rPr>
                <a:t>3</a:t>
              </a:r>
              <a:r>
                <a:rPr lang="zh-CN" altLang="en-US" sz="1800" b="1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anose="020B0604020202090204" pitchFamily="34" charset="0"/>
                  <a:ea typeface="汉仪粗简黑简" panose="00020600040101010101" charset="-122"/>
                  <a:sym typeface="+mn-ea"/>
                </a:rPr>
                <a:t>大</a:t>
              </a:r>
              <a:r>
                <a:rPr lang="zh-CN" altLang="en-US" sz="1800" b="1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anose="020B0604020202090204" pitchFamily="34" charset="0"/>
                  <a:ea typeface="汉仪粗简黑简" panose="00020600040101010101" charset="-122"/>
                </a:rPr>
                <a:t>升级</a:t>
              </a:r>
              <a:endParaRPr lang="zh-CN" altLang="en-US" sz="1800" b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90204" pitchFamily="34" charset="0"/>
                <a:ea typeface="汉仪粗简黑简" panose="00020600040101010101" charset="-122"/>
              </a:endParaRPr>
            </a:p>
          </p:txBody>
        </p:sp>
        <p:sp>
          <p:nvSpPr>
            <p:cNvPr id="71687" name="文本框 10"/>
            <p:cNvSpPr txBox="1"/>
            <p:nvPr/>
          </p:nvSpPr>
          <p:spPr>
            <a:xfrm>
              <a:off x="3304" y="2694"/>
              <a:ext cx="1280" cy="774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 lIns="0" tIns="0" rIns="0" bIns="0" anchor="t">
              <a:spAutoFit/>
            </a:bodyPr>
            <a:lstStyle/>
            <a:p>
              <a:pPr algn="ctr"/>
              <a:r>
                <a:rPr lang="zh-CN" altLang="en-US" sz="320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anose="020B0604020202090204" pitchFamily="34" charset="0"/>
                  <a:ea typeface="汉仪粗黑 简" panose="00020600040101010101" charset="-122"/>
                  <a:sym typeface="+mn-ea"/>
                </a:rPr>
                <a:t>品牌</a:t>
              </a:r>
              <a:endParaRPr lang="zh-CN" altLang="en-US" sz="3200" i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90204" pitchFamily="34" charset="0"/>
                <a:ea typeface="汉仪粗黑 简" panose="00020600040101010101" charset="-122"/>
                <a:sym typeface="+mn-ea"/>
              </a:endParaRPr>
            </a:p>
          </p:txBody>
        </p:sp>
        <p:sp>
          <p:nvSpPr>
            <p:cNvPr id="71688" name="文本框 18"/>
            <p:cNvSpPr txBox="1"/>
            <p:nvPr/>
          </p:nvSpPr>
          <p:spPr>
            <a:xfrm>
              <a:off x="6222" y="3545"/>
              <a:ext cx="1661" cy="436"/>
            </a:xfrm>
            <a:prstGeom prst="rect">
              <a:avLst/>
            </a:prstGeom>
            <a:noFill/>
            <a:ln w="9525">
              <a:noFill/>
            </a:ln>
          </p:spPr>
          <p:txBody>
            <a:bodyPr lIns="0" tIns="0" rIns="0" bIns="0" anchor="t">
              <a:spAutoFit/>
            </a:bodyPr>
            <a:lstStyle/>
            <a:p>
              <a:pPr algn="ctr"/>
              <a:r>
                <a:rPr lang="en-US" altLang="zh-CN" sz="1800" b="1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anose="020B0604020202090204" pitchFamily="34" charset="0"/>
                  <a:ea typeface="汉仪粗简黑简" panose="00020600040101010101" charset="-122"/>
                  <a:sym typeface="+mn-ea"/>
                </a:rPr>
                <a:t>3</a:t>
              </a:r>
              <a:r>
                <a:rPr lang="zh-CN" altLang="en-US" sz="1800" b="1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anose="020B0604020202090204" pitchFamily="34" charset="0"/>
                  <a:ea typeface="汉仪粗简黑简" panose="00020600040101010101" charset="-122"/>
                  <a:sym typeface="+mn-ea"/>
                </a:rPr>
                <a:t>大</a:t>
              </a:r>
              <a:r>
                <a:rPr lang="zh-CN" altLang="en-US" sz="1800" b="1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anose="020B0604020202090204" pitchFamily="34" charset="0"/>
                  <a:ea typeface="汉仪粗简黑简" panose="00020600040101010101" charset="-122"/>
                </a:rPr>
                <a:t>更新</a:t>
              </a:r>
              <a:endParaRPr lang="zh-CN" altLang="en-US" sz="1800" b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90204" pitchFamily="34" charset="0"/>
                <a:ea typeface="汉仪粗简黑简" panose="00020600040101010101" charset="-122"/>
              </a:endParaRPr>
            </a:p>
          </p:txBody>
        </p:sp>
        <p:sp>
          <p:nvSpPr>
            <p:cNvPr id="71689" name="文本框 12"/>
            <p:cNvSpPr txBox="1"/>
            <p:nvPr/>
          </p:nvSpPr>
          <p:spPr>
            <a:xfrm>
              <a:off x="6413" y="2694"/>
              <a:ext cx="1280" cy="774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 lIns="0" tIns="0" rIns="0" bIns="0" anchor="t">
              <a:spAutoFit/>
            </a:bodyPr>
            <a:lstStyle/>
            <a:p>
              <a:pPr algn="ctr"/>
              <a:r>
                <a:rPr lang="zh-CN" altLang="en-US" sz="320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anose="020B0604020202090204" pitchFamily="34" charset="0"/>
                  <a:ea typeface="汉仪粗黑 简" panose="00020600040101010101" charset="-122"/>
                  <a:sym typeface="+mn-ea"/>
                </a:rPr>
                <a:t>形象</a:t>
              </a:r>
              <a:endParaRPr lang="zh-CN" altLang="en-US" sz="320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90204" pitchFamily="34" charset="0"/>
                <a:ea typeface="汉仪粗黑 简" panose="00020600040101010101" charset="-122"/>
                <a:sym typeface="+mn-ea"/>
              </a:endParaRPr>
            </a:p>
          </p:txBody>
        </p:sp>
        <p:sp>
          <p:nvSpPr>
            <p:cNvPr id="71690" name="文本框 18"/>
            <p:cNvSpPr txBox="1"/>
            <p:nvPr/>
          </p:nvSpPr>
          <p:spPr>
            <a:xfrm>
              <a:off x="9330" y="3545"/>
              <a:ext cx="1661" cy="436"/>
            </a:xfrm>
            <a:prstGeom prst="rect">
              <a:avLst/>
            </a:prstGeom>
            <a:noFill/>
            <a:ln w="9525">
              <a:noFill/>
            </a:ln>
          </p:spPr>
          <p:txBody>
            <a:bodyPr lIns="0" tIns="0" rIns="0" bIns="0" anchor="t">
              <a:spAutoFit/>
            </a:bodyPr>
            <a:lstStyle/>
            <a:p>
              <a:pPr algn="ctr"/>
              <a:r>
                <a:rPr lang="en-US" altLang="zh-CN" sz="1800" b="1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anose="020B0604020202090204" pitchFamily="34" charset="0"/>
                  <a:ea typeface="汉仪粗简黑简" panose="00020600040101010101" charset="-122"/>
                  <a:sym typeface="+mn-ea"/>
                </a:rPr>
                <a:t>3</a:t>
              </a:r>
              <a:r>
                <a:rPr lang="zh-CN" altLang="en-US" sz="1800" b="1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anose="020B0604020202090204" pitchFamily="34" charset="0"/>
                  <a:ea typeface="汉仪粗简黑简" panose="00020600040101010101" charset="-122"/>
                  <a:sym typeface="+mn-ea"/>
                </a:rPr>
                <a:t>个</a:t>
              </a:r>
              <a:r>
                <a:rPr lang="zh-CN" altLang="en-US" sz="1800" b="1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anose="020B0604020202090204" pitchFamily="34" charset="0"/>
                  <a:ea typeface="汉仪粗简黑简" panose="00020600040101010101" charset="-122"/>
                </a:rPr>
                <a:t>优化</a:t>
              </a:r>
              <a:endParaRPr lang="zh-CN" altLang="en-US" sz="1800" b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90204" pitchFamily="34" charset="0"/>
                <a:ea typeface="汉仪粗简黑简" panose="00020600040101010101" charset="-122"/>
              </a:endParaRPr>
            </a:p>
          </p:txBody>
        </p:sp>
        <p:sp>
          <p:nvSpPr>
            <p:cNvPr id="71691" name="文本框 14"/>
            <p:cNvSpPr txBox="1"/>
            <p:nvPr/>
          </p:nvSpPr>
          <p:spPr>
            <a:xfrm>
              <a:off x="9521" y="2694"/>
              <a:ext cx="1280" cy="774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 lIns="0" tIns="0" rIns="0" bIns="0" anchor="t">
              <a:spAutoFit/>
            </a:bodyPr>
            <a:lstStyle/>
            <a:p>
              <a:pPr algn="ctr"/>
              <a:r>
                <a:rPr lang="zh-CN" altLang="en-US" sz="320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anose="020B0604020202090204" pitchFamily="34" charset="0"/>
                  <a:ea typeface="汉仪粗黑 简" panose="00020600040101010101" charset="-122"/>
                  <a:sym typeface="+mn-ea"/>
                </a:rPr>
                <a:t>产品</a:t>
              </a:r>
              <a:endParaRPr lang="zh-CN" altLang="en-US" sz="320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90204" pitchFamily="34" charset="0"/>
                <a:ea typeface="汉仪粗黑 简" panose="00020600040101010101" charset="-122"/>
                <a:sym typeface="+mn-ea"/>
              </a:endParaRPr>
            </a:p>
          </p:txBody>
        </p:sp>
        <p:sp>
          <p:nvSpPr>
            <p:cNvPr id="71692" name="文本框 18"/>
            <p:cNvSpPr txBox="1"/>
            <p:nvPr/>
          </p:nvSpPr>
          <p:spPr>
            <a:xfrm>
              <a:off x="4668" y="5882"/>
              <a:ext cx="1661" cy="436"/>
            </a:xfrm>
            <a:prstGeom prst="rect">
              <a:avLst/>
            </a:prstGeom>
            <a:noFill/>
            <a:ln w="9525">
              <a:noFill/>
            </a:ln>
          </p:spPr>
          <p:txBody>
            <a:bodyPr lIns="0" tIns="0" rIns="0" bIns="0" anchor="t">
              <a:spAutoFit/>
            </a:bodyPr>
            <a:lstStyle/>
            <a:p>
              <a:pPr algn="ctr"/>
              <a:r>
                <a:rPr lang="en-US" altLang="zh-CN" sz="1800" b="1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anose="020B0604020202090204" pitchFamily="34" charset="0"/>
                  <a:ea typeface="汉仪粗简黑简" panose="00020600040101010101" charset="-122"/>
                  <a:sym typeface="+mn-ea"/>
                </a:rPr>
                <a:t>3</a:t>
              </a:r>
              <a:r>
                <a:rPr lang="zh-CN" altLang="en-US" sz="1800" b="1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anose="020B0604020202090204" pitchFamily="34" charset="0"/>
                  <a:ea typeface="汉仪粗简黑简" panose="00020600040101010101" charset="-122"/>
                  <a:sym typeface="+mn-ea"/>
                </a:rPr>
                <a:t>个</a:t>
              </a:r>
              <a:r>
                <a:rPr lang="zh-CN" altLang="en-US" sz="1800" b="1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anose="020B0604020202090204" pitchFamily="34" charset="0"/>
                  <a:ea typeface="汉仪粗简黑简" panose="00020600040101010101" charset="-122"/>
                </a:rPr>
                <a:t>场景</a:t>
              </a:r>
              <a:endParaRPr lang="zh-CN" altLang="en-US" sz="1800" b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90204" pitchFamily="34" charset="0"/>
                <a:ea typeface="汉仪粗简黑简" panose="00020600040101010101" charset="-122"/>
              </a:endParaRPr>
            </a:p>
          </p:txBody>
        </p:sp>
        <p:sp>
          <p:nvSpPr>
            <p:cNvPr id="71693" name="文本框 16"/>
            <p:cNvSpPr txBox="1"/>
            <p:nvPr/>
          </p:nvSpPr>
          <p:spPr>
            <a:xfrm>
              <a:off x="4859" y="5031"/>
              <a:ext cx="1280" cy="774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 lIns="0" tIns="0" rIns="0" bIns="0" anchor="t">
              <a:spAutoFit/>
            </a:bodyPr>
            <a:lstStyle/>
            <a:p>
              <a:pPr algn="ctr"/>
              <a:r>
                <a:rPr lang="zh-CN" altLang="en-US" sz="320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anose="020B0604020202090204" pitchFamily="34" charset="0"/>
                  <a:ea typeface="汉仪粗黑 简" panose="00020600040101010101" charset="-122"/>
                  <a:sym typeface="+mn-ea"/>
                </a:rPr>
                <a:t>营销</a:t>
              </a:r>
              <a:endParaRPr lang="zh-CN" altLang="en-US" sz="320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90204" pitchFamily="34" charset="0"/>
                <a:ea typeface="汉仪粗简黑简" panose="00020600040101010101" charset="-122"/>
                <a:sym typeface="+mn-ea"/>
              </a:endParaRPr>
            </a:p>
          </p:txBody>
        </p:sp>
        <p:sp>
          <p:nvSpPr>
            <p:cNvPr id="71694" name="文本框 18"/>
            <p:cNvSpPr txBox="1"/>
            <p:nvPr/>
          </p:nvSpPr>
          <p:spPr>
            <a:xfrm>
              <a:off x="7776" y="5882"/>
              <a:ext cx="1661" cy="436"/>
            </a:xfrm>
            <a:prstGeom prst="rect">
              <a:avLst/>
            </a:prstGeom>
            <a:noFill/>
            <a:ln w="9525">
              <a:noFill/>
            </a:ln>
          </p:spPr>
          <p:txBody>
            <a:bodyPr lIns="0" tIns="0" rIns="0" bIns="0" anchor="t">
              <a:spAutoFit/>
            </a:bodyPr>
            <a:lstStyle/>
            <a:p>
              <a:pPr algn="ctr"/>
              <a:r>
                <a:rPr lang="en-US" altLang="zh-CN" sz="1800" b="1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anose="020B0604020202090204" pitchFamily="34" charset="0"/>
                  <a:ea typeface="汉仪粗简黑简" panose="00020600040101010101" charset="-122"/>
                  <a:sym typeface="+mn-ea"/>
                </a:rPr>
                <a:t>3</a:t>
              </a:r>
              <a:r>
                <a:rPr lang="zh-CN" altLang="en-US" sz="1800" b="1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anose="020B0604020202090204" pitchFamily="34" charset="0"/>
                  <a:ea typeface="汉仪粗简黑简" panose="00020600040101010101" charset="-122"/>
                  <a:sym typeface="+mn-ea"/>
                </a:rPr>
                <a:t>大</a:t>
              </a:r>
              <a:r>
                <a:rPr lang="zh-CN" altLang="en-US" sz="1800" b="1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anose="020B0604020202090204" pitchFamily="34" charset="0"/>
                  <a:ea typeface="汉仪粗简黑简" panose="00020600040101010101" charset="-122"/>
                </a:rPr>
                <a:t>补充</a:t>
              </a:r>
              <a:endParaRPr lang="zh-CN" altLang="en-US" sz="1800" b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90204" pitchFamily="34" charset="0"/>
                <a:ea typeface="汉仪粗简黑简" panose="00020600040101010101" charset="-122"/>
              </a:endParaRPr>
            </a:p>
          </p:txBody>
        </p:sp>
        <p:sp>
          <p:nvSpPr>
            <p:cNvPr id="71695" name="文本框 18"/>
            <p:cNvSpPr txBox="1"/>
            <p:nvPr/>
          </p:nvSpPr>
          <p:spPr>
            <a:xfrm>
              <a:off x="7967" y="5031"/>
              <a:ext cx="1280" cy="774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 lIns="0" tIns="0" rIns="0" bIns="0" anchor="t">
              <a:spAutoFit/>
            </a:bodyPr>
            <a:lstStyle/>
            <a:p>
              <a:pPr algn="ctr"/>
              <a:r>
                <a:rPr lang="zh-CN" altLang="en-US" sz="320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anose="020B0604020202090204" pitchFamily="34" charset="0"/>
                  <a:ea typeface="汉仪粗黑 简" panose="00020600040101010101" charset="-122"/>
                  <a:sym typeface="+mn-ea"/>
                </a:rPr>
                <a:t>工具</a:t>
              </a:r>
              <a:endParaRPr lang="zh-CN" altLang="en-US" sz="320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90204" pitchFamily="34" charset="0"/>
                <a:ea typeface="汉仪粗简黑简" panose="00020600040101010101" charset="-122"/>
                <a:sym typeface="+mn-ea"/>
              </a:endParaRPr>
            </a:p>
          </p:txBody>
        </p:sp>
        <p:sp>
          <p:nvSpPr>
            <p:cNvPr id="31" name="六边形 30"/>
            <p:cNvSpPr/>
            <p:nvPr/>
          </p:nvSpPr>
          <p:spPr>
            <a:xfrm rot="5400000">
              <a:off x="5846" y="2313"/>
              <a:ext cx="2406" cy="2155"/>
            </a:xfrm>
            <a:prstGeom prst="hexagon">
              <a:avLst/>
            </a:prstGeom>
            <a:noFill/>
            <a:ln w="28575" cmpd="sng">
              <a:solidFill>
                <a:srgbClr val="FF8200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32" name="六边形 31"/>
            <p:cNvSpPr/>
            <p:nvPr/>
          </p:nvSpPr>
          <p:spPr>
            <a:xfrm rot="5400000">
              <a:off x="8999" y="2313"/>
              <a:ext cx="2406" cy="2155"/>
            </a:xfrm>
            <a:prstGeom prst="hexagon">
              <a:avLst/>
            </a:prstGeom>
            <a:noFill/>
            <a:ln w="28575" cmpd="sng">
              <a:solidFill>
                <a:srgbClr val="FF8200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33" name="六边形 32"/>
            <p:cNvSpPr/>
            <p:nvPr/>
          </p:nvSpPr>
          <p:spPr>
            <a:xfrm rot="5400000">
              <a:off x="4294" y="4717"/>
              <a:ext cx="2406" cy="2155"/>
            </a:xfrm>
            <a:prstGeom prst="hexagon">
              <a:avLst/>
            </a:prstGeom>
            <a:noFill/>
            <a:ln w="28575" cmpd="sng">
              <a:solidFill>
                <a:srgbClr val="FF8200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34" name="六边形 33"/>
            <p:cNvSpPr/>
            <p:nvPr/>
          </p:nvSpPr>
          <p:spPr>
            <a:xfrm rot="5400000">
              <a:off x="7401" y="4717"/>
              <a:ext cx="2406" cy="2155"/>
            </a:xfrm>
            <a:prstGeom prst="hexagon">
              <a:avLst/>
            </a:prstGeom>
            <a:noFill/>
            <a:ln w="28575" cmpd="sng">
              <a:solidFill>
                <a:srgbClr val="FF8200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</p:grpSp>
      <p:sp>
        <p:nvSpPr>
          <p:cNvPr id="2" name="矩形 1"/>
          <p:cNvSpPr/>
          <p:nvPr>
            <p:custDataLst>
              <p:tags r:id="rId1"/>
            </p:custDataLst>
          </p:nvPr>
        </p:nvSpPr>
        <p:spPr>
          <a:xfrm>
            <a:off x="2039303" y="123666"/>
            <a:ext cx="944880" cy="437515"/>
          </a:xfrm>
          <a:prstGeom prst="rect">
            <a:avLst/>
          </a:prstGeom>
          <a:noFill/>
        </p:spPr>
        <p:txBody>
          <a:bodyPr wrap="none">
            <a:spAutoFit/>
          </a:bodyPr>
          <a:p>
            <a:pPr>
              <a:lnSpc>
                <a:spcPct val="150000"/>
              </a:lnSpc>
            </a:pPr>
            <a:r>
              <a:rPr lang="zh-CN" altLang="en-US" sz="15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90204" pitchFamily="34" charset="0"/>
                <a:ea typeface="汉仪粗简黑简" panose="00020600040101010101" charset="-122"/>
              </a:rPr>
              <a:t>定位展现</a:t>
            </a:r>
            <a:endParaRPr lang="zh-CN" altLang="en-US" sz="150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90204" pitchFamily="34" charset="0"/>
              <a:ea typeface="汉仪粗简黑简" panose="00020600040101010101" charset="-122"/>
            </a:endParaRPr>
          </a:p>
        </p:txBody>
      </p:sp>
    </p:spTree>
  </p:cSld>
  <p:clrMapOvr>
    <a:masterClrMapping/>
  </p:clrMapOvr>
  <p:transition/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3" name="文本框 4"/>
          <p:cNvSpPr txBox="1"/>
          <p:nvPr/>
        </p:nvSpPr>
        <p:spPr>
          <a:xfrm>
            <a:off x="3778250" y="2898140"/>
            <a:ext cx="1946275" cy="923290"/>
          </a:xfrm>
          <a:prstGeom prst="rect">
            <a:avLst/>
          </a:prstGeom>
          <a:noFill/>
          <a:ln w="9525">
            <a:noFill/>
          </a:ln>
        </p:spPr>
        <p:txBody>
          <a:bodyPr lIns="0" tIns="0" rIns="0" bIns="0" anchor="t">
            <a:spAutoFit/>
          </a:bodyPr>
          <a:lstStyle/>
          <a:p>
            <a:pPr algn="ctr">
              <a:lnSpc>
                <a:spcPct val="150000"/>
              </a:lnSpc>
              <a:buSzTx/>
            </a:pPr>
            <a:r>
              <a:rPr lang="zh-CN" altLang="en-US" sz="1800" b="1">
                <a:solidFill>
                  <a:srgbClr val="FF8200"/>
                </a:solidFill>
                <a:latin typeface="Arial" panose="020B0604020202090204" pitchFamily="34" charset="0"/>
                <a:ea typeface="汉仪粗简黑简" panose="00020600040101010101" charset="-122"/>
              </a:rPr>
              <a:t>优化</a:t>
            </a:r>
            <a:r>
              <a:rPr lang="zh-CN" altLang="en-US" sz="1800" b="1">
                <a:solidFill>
                  <a:srgbClr val="FF8200"/>
                </a:solidFill>
                <a:latin typeface="Arial" panose="020B0604020202090204" pitchFamily="34" charset="0"/>
                <a:ea typeface="汉仪粗简黑简" panose="00020600040101010101" charset="-122"/>
                <a:sym typeface="宋体" pitchFamily="2" charset="-122"/>
              </a:rPr>
              <a:t>产品名</a:t>
            </a:r>
            <a:endParaRPr lang="en-US" altLang="zh-CN" sz="1100">
              <a:solidFill>
                <a:srgbClr val="FF8200"/>
              </a:solidFill>
              <a:latin typeface="Arial" panose="020B0604020202090204" pitchFamily="34" charset="0"/>
              <a:ea typeface="汉仪粗简黑简" panose="00020600040101010101" charset="-122"/>
            </a:endParaRPr>
          </a:p>
          <a:p>
            <a:pPr algn="ctr">
              <a:lnSpc>
                <a:spcPct val="150000"/>
              </a:lnSpc>
              <a:buSzTx/>
            </a:pPr>
            <a:r>
              <a:rPr lang="zh-CN" altLang="en-US" sz="110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90204" pitchFamily="34" charset="0"/>
                <a:ea typeface="汉仪粗简黑简" panose="00020600040101010101" charset="-122"/>
              </a:rPr>
              <a:t>为每个系列产品提炼一个生动好记的产品名</a:t>
            </a:r>
            <a:endParaRPr lang="zh-CN" altLang="en-US" sz="1100">
              <a:solidFill>
                <a:schemeClr val="tx1">
                  <a:lumMod val="75000"/>
                  <a:lumOff val="25000"/>
                </a:schemeClr>
              </a:solidFill>
              <a:latin typeface="Arial" panose="020B0604020202090204" pitchFamily="34" charset="0"/>
              <a:ea typeface="汉仪粗简黑简" panose="00020600040101010101" charset="-122"/>
            </a:endParaRPr>
          </a:p>
        </p:txBody>
      </p:sp>
      <p:sp>
        <p:nvSpPr>
          <p:cNvPr id="74754" name="文本框 4"/>
          <p:cNvSpPr txBox="1"/>
          <p:nvPr/>
        </p:nvSpPr>
        <p:spPr>
          <a:xfrm>
            <a:off x="1500188" y="2898140"/>
            <a:ext cx="1965325" cy="1176655"/>
          </a:xfrm>
          <a:prstGeom prst="rect">
            <a:avLst/>
          </a:prstGeom>
          <a:noFill/>
          <a:ln w="9525">
            <a:noFill/>
          </a:ln>
        </p:spPr>
        <p:txBody>
          <a:bodyPr lIns="0" tIns="0" rIns="0" bIns="0" anchor="t">
            <a:spAutoFit/>
          </a:bodyPr>
          <a:lstStyle/>
          <a:p>
            <a:pPr algn="ctr">
              <a:lnSpc>
                <a:spcPct val="150000"/>
              </a:lnSpc>
              <a:buSzTx/>
            </a:pPr>
            <a:r>
              <a:rPr lang="zh-CN" altLang="en-US" sz="1800" b="1">
                <a:solidFill>
                  <a:srgbClr val="FF8200"/>
                </a:solidFill>
                <a:latin typeface="Arial" panose="020B0604020202090204" pitchFamily="34" charset="0"/>
                <a:ea typeface="汉仪粗简黑简" panose="00020600040101010101" charset="-122"/>
              </a:rPr>
              <a:t>优化产品线</a:t>
            </a:r>
            <a:endParaRPr lang="zh-CN" altLang="en-US" sz="1100">
              <a:solidFill>
                <a:srgbClr val="FF8200"/>
              </a:solidFill>
              <a:latin typeface="Arial" panose="020B0604020202090204" pitchFamily="34" charset="0"/>
              <a:ea typeface="汉仪粗简黑简" panose="00020600040101010101" charset="-122"/>
            </a:endParaRPr>
          </a:p>
          <a:p>
            <a:pPr algn="ctr">
              <a:lnSpc>
                <a:spcPct val="150000"/>
              </a:lnSpc>
              <a:buSzTx/>
            </a:pPr>
            <a:r>
              <a:rPr lang="zh-CN" altLang="en-US" sz="110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90204" pitchFamily="34" charset="0"/>
                <a:ea typeface="汉仪粗简黑简" panose="00020600040101010101" charset="-122"/>
              </a:rPr>
              <a:t>将产品分为：引流产品、主推产品、品牌产品、换新产品、租赁产品五个系列，共</a:t>
            </a:r>
            <a:r>
              <a:rPr lang="en-US" altLang="zh-CN" sz="110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90204" pitchFamily="34" charset="0"/>
                <a:ea typeface="汉仪粗简黑简" panose="00020600040101010101" charset="-122"/>
              </a:rPr>
              <a:t>9</a:t>
            </a:r>
            <a:r>
              <a:rPr lang="zh-CN" altLang="en-US" sz="110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90204" pitchFamily="34" charset="0"/>
                <a:ea typeface="汉仪粗简黑简" panose="00020600040101010101" charset="-122"/>
              </a:rPr>
              <a:t>款</a:t>
            </a:r>
            <a:endParaRPr lang="zh-CN" altLang="en-US" sz="1100">
              <a:solidFill>
                <a:schemeClr val="tx1">
                  <a:lumMod val="75000"/>
                  <a:lumOff val="25000"/>
                </a:schemeClr>
              </a:solidFill>
              <a:latin typeface="Arial" panose="020B0604020202090204" pitchFamily="34" charset="0"/>
              <a:ea typeface="汉仪粗简黑简" panose="00020600040101010101" charset="-122"/>
            </a:endParaRPr>
          </a:p>
        </p:txBody>
      </p:sp>
      <p:sp>
        <p:nvSpPr>
          <p:cNvPr id="2" name="矩形 1"/>
          <p:cNvSpPr/>
          <p:nvPr/>
        </p:nvSpPr>
        <p:spPr>
          <a:xfrm>
            <a:off x="6151563" y="2898140"/>
            <a:ext cx="1909763" cy="669290"/>
          </a:xfrm>
          <a:prstGeom prst="rect">
            <a:avLst/>
          </a:prstGeom>
        </p:spPr>
        <p:txBody>
          <a:bodyPr lIns="0" tIns="0" rIns="0" bIns="0">
            <a:spAutoFit/>
          </a:bodyPr>
          <a:lstStyle/>
          <a:p>
            <a:pPr marL="257175" marR="0" lvl="0" indent="-257175" algn="ctr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800" b="1" i="0" u="none" strike="noStrike" kern="1200" cap="none" spc="0" normalizeH="0" baseline="0" noProof="0">
                <a:ln>
                  <a:noFill/>
                </a:ln>
                <a:solidFill>
                  <a:srgbClr val="FF8200"/>
                </a:solidFill>
                <a:effectLst/>
                <a:uLnTx/>
                <a:uFillTx/>
                <a:latin typeface="Arial" panose="020B0604020202090204" pitchFamily="34" charset="0"/>
                <a:ea typeface="汉仪粗简黑简" panose="00020600040101010101" charset="-122"/>
                <a:cs typeface="微软雅黑" panose="020B0503020204020204" pitchFamily="34" charset="-122"/>
              </a:rPr>
              <a:t>优化产品包装</a:t>
            </a:r>
            <a:endParaRPr kumimoji="0" lang="en-US" altLang="zh-CN" sz="1800" b="1" i="0" u="none" strike="noStrike" kern="1200" cap="none" spc="0" normalizeH="0" baseline="0" noProof="0">
              <a:ln>
                <a:noFill/>
              </a:ln>
              <a:solidFill>
                <a:srgbClr val="FF8200"/>
              </a:solidFill>
              <a:effectLst/>
              <a:uLnTx/>
              <a:uFillTx/>
              <a:latin typeface="Arial" panose="020B0604020202090204" pitchFamily="34" charset="0"/>
              <a:ea typeface="汉仪粗简黑简" panose="00020600040101010101" charset="-122"/>
              <a:cs typeface="微软雅黑" panose="020B0503020204020204" pitchFamily="34" charset="-122"/>
            </a:endParaRPr>
          </a:p>
          <a:p>
            <a:pPr marL="0" marR="0" lvl="0" indent="0" algn="ctr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1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rial" panose="020B0604020202090204" pitchFamily="34" charset="0"/>
                <a:ea typeface="汉仪粗简黑简" panose="00020600040101010101" charset="-122"/>
                <a:cs typeface="微软雅黑" panose="020B0503020204020204" pitchFamily="34" charset="-122"/>
              </a:rPr>
              <a:t>重新设计产品包装</a:t>
            </a:r>
            <a:endParaRPr kumimoji="0" lang="zh-CN" altLang="en-US" sz="1100" b="0" i="0" u="none" strike="noStrike" kern="1200" cap="none" spc="0" normalizeH="0" baseline="0" noProof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Arial" panose="020B0604020202090204" pitchFamily="34" charset="0"/>
              <a:ea typeface="汉仪粗简黑简" panose="00020600040101010101" charset="-122"/>
              <a:cs typeface="微软雅黑" panose="020B0503020204020204" pitchFamily="34" charset="-122"/>
            </a:endParaRPr>
          </a:p>
        </p:txBody>
      </p:sp>
      <p:pic>
        <p:nvPicPr>
          <p:cNvPr id="74757" name="图片 12" descr="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232275" y="1786890"/>
            <a:ext cx="1038225" cy="1036638"/>
          </a:xfrm>
          <a:prstGeom prst="rect">
            <a:avLst/>
          </a:prstGeom>
          <a:solidFill>
            <a:srgbClr val="FF8200"/>
          </a:solidFill>
          <a:ln w="9525">
            <a:noFill/>
          </a:ln>
        </p:spPr>
      </p:pic>
      <p:pic>
        <p:nvPicPr>
          <p:cNvPr id="74758" name="图片 13" descr="未标题-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88125" y="1778953"/>
            <a:ext cx="1036638" cy="1036637"/>
          </a:xfrm>
          <a:prstGeom prst="rect">
            <a:avLst/>
          </a:prstGeom>
          <a:solidFill>
            <a:srgbClr val="FF8200"/>
          </a:solidFill>
          <a:ln w="9525">
            <a:noFill/>
          </a:ln>
        </p:spPr>
      </p:pic>
      <p:pic>
        <p:nvPicPr>
          <p:cNvPr id="74759" name="图片 14" descr="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65325" y="1786890"/>
            <a:ext cx="1036638" cy="1036638"/>
          </a:xfrm>
          <a:prstGeom prst="rect">
            <a:avLst/>
          </a:prstGeom>
          <a:solidFill>
            <a:srgbClr val="FF8200"/>
          </a:solidFill>
          <a:ln w="9525">
            <a:noFill/>
          </a:ln>
        </p:spPr>
      </p:pic>
      <p:sp>
        <p:nvSpPr>
          <p:cNvPr id="3" name="矩形 2"/>
          <p:cNvSpPr/>
          <p:nvPr>
            <p:custDataLst>
              <p:tags r:id="rId4"/>
            </p:custDataLst>
          </p:nvPr>
        </p:nvSpPr>
        <p:spPr>
          <a:xfrm>
            <a:off x="2039303" y="123666"/>
            <a:ext cx="944880" cy="437515"/>
          </a:xfrm>
          <a:prstGeom prst="rect">
            <a:avLst/>
          </a:prstGeom>
          <a:noFill/>
        </p:spPr>
        <p:txBody>
          <a:bodyPr wrap="none">
            <a:spAutoFit/>
          </a:bodyPr>
          <a:p>
            <a:pPr>
              <a:lnSpc>
                <a:spcPct val="150000"/>
              </a:lnSpc>
            </a:pPr>
            <a:r>
              <a:rPr lang="zh-CN" altLang="en-US" sz="15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90204" pitchFamily="34" charset="0"/>
                <a:ea typeface="汉仪粗黑 简" panose="00020600040101010101" charset="-122"/>
              </a:rPr>
              <a:t>产品优化</a:t>
            </a:r>
            <a:endParaRPr lang="zh-CN" altLang="en-US" sz="150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90204" pitchFamily="34" charset="0"/>
              <a:ea typeface="汉仪粗黑 简" panose="00020600040101010101" charset="-122"/>
            </a:endParaRPr>
          </a:p>
        </p:txBody>
      </p:sp>
    </p:spTree>
  </p:cSld>
  <p:clrMapOvr>
    <a:masterClrMapping/>
  </p:clrMapOvr>
  <p:transition/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7281" name="组合 3"/>
          <p:cNvGrpSpPr/>
          <p:nvPr/>
        </p:nvGrpSpPr>
        <p:grpSpPr>
          <a:xfrm>
            <a:off x="1176334" y="2489835"/>
            <a:ext cx="1404468" cy="1736884"/>
            <a:chOff x="1798" y="4697"/>
            <a:chExt cx="2951" cy="3647"/>
          </a:xfrm>
        </p:grpSpPr>
        <p:sp>
          <p:nvSpPr>
            <p:cNvPr id="97282" name="文本框 15"/>
            <p:cNvSpPr txBox="1"/>
            <p:nvPr/>
          </p:nvSpPr>
          <p:spPr>
            <a:xfrm>
              <a:off x="1798" y="4697"/>
              <a:ext cx="2951" cy="967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 anchor="t">
              <a:spAutoFit/>
            </a:bodyPr>
            <a:lstStyle/>
            <a:p>
              <a:pPr algn="ctr"/>
              <a:r>
                <a:rPr lang="zh-CN" altLang="en-US" sz="2400" b="1">
                  <a:solidFill>
                    <a:srgbClr val="FF8200"/>
                  </a:solidFill>
                  <a:latin typeface="Arial" panose="020B0604020202090204" pitchFamily="34" charset="0"/>
                  <a:ea typeface="汉仪粗简黑简" panose="00020600040101010101" charset="-122"/>
                </a:rPr>
                <a:t>门店销售</a:t>
              </a:r>
              <a:endParaRPr lang="zh-CN" altLang="en-US" sz="2400" b="1">
                <a:solidFill>
                  <a:srgbClr val="FF8200"/>
                </a:solidFill>
                <a:latin typeface="Arial" panose="020B0604020202090204" pitchFamily="34" charset="0"/>
                <a:ea typeface="汉仪粗简黑简" panose="00020600040101010101" charset="-122"/>
              </a:endParaRPr>
            </a:p>
          </p:txBody>
        </p:sp>
        <p:sp>
          <p:nvSpPr>
            <p:cNvPr id="97283" name="文本框 16"/>
            <p:cNvSpPr txBox="1"/>
            <p:nvPr/>
          </p:nvSpPr>
          <p:spPr>
            <a:xfrm>
              <a:off x="2441" y="5827"/>
              <a:ext cx="1665" cy="2517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 anchor="t">
              <a:spAutoFit/>
            </a:bodyPr>
            <a:lstStyle/>
            <a:p>
              <a:pPr algn="ctr">
                <a:lnSpc>
                  <a:spcPct val="150000"/>
                </a:lnSpc>
                <a:buSzTx/>
              </a:pPr>
              <a:r>
                <a:rPr lang="zh-CN" altLang="en-US" sz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anose="020B0604020202090204" pitchFamily="34" charset="0"/>
                  <a:ea typeface="汉仪粗简黑简" panose="00020600040101010101" charset="-122"/>
                </a:rPr>
                <a:t>引流方案</a:t>
              </a:r>
              <a:endParaRPr lang="en-US" altLang="zh-CN" sz="120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90204" pitchFamily="34" charset="0"/>
                <a:ea typeface="汉仪粗简黑简" panose="00020600040101010101" charset="-122"/>
              </a:endParaRPr>
            </a:p>
            <a:p>
              <a:pPr algn="ctr">
                <a:lnSpc>
                  <a:spcPct val="150000"/>
                </a:lnSpc>
                <a:buSzTx/>
              </a:pPr>
              <a:r>
                <a:rPr lang="zh-CN" altLang="en-US" sz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anose="020B0604020202090204" pitchFamily="34" charset="0"/>
                  <a:ea typeface="汉仪粗简黑简" panose="00020600040101010101" charset="-122"/>
                </a:rPr>
                <a:t>活动爆破</a:t>
              </a:r>
              <a:endParaRPr lang="en-US" altLang="zh-CN" sz="120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90204" pitchFamily="34" charset="0"/>
                <a:ea typeface="汉仪粗简黑简" panose="00020600040101010101" charset="-122"/>
              </a:endParaRPr>
            </a:p>
            <a:p>
              <a:pPr algn="ctr">
                <a:lnSpc>
                  <a:spcPct val="150000"/>
                </a:lnSpc>
                <a:buSzTx/>
              </a:pPr>
              <a:r>
                <a:rPr lang="zh-CN" altLang="en-US" sz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anose="020B0604020202090204" pitchFamily="34" charset="0"/>
                  <a:ea typeface="汉仪粗简黑简" panose="00020600040101010101" charset="-122"/>
                </a:rPr>
                <a:t>异业联盟</a:t>
              </a:r>
              <a:endParaRPr lang="en-US" altLang="zh-CN" sz="120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90204" pitchFamily="34" charset="0"/>
                <a:ea typeface="汉仪粗简黑简" panose="00020600040101010101" charset="-122"/>
              </a:endParaRPr>
            </a:p>
            <a:p>
              <a:pPr algn="ctr">
                <a:lnSpc>
                  <a:spcPct val="150000"/>
                </a:lnSpc>
                <a:buSzTx/>
              </a:pPr>
              <a:r>
                <a:rPr lang="zh-CN" altLang="en-US" sz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anose="020B0604020202090204" pitchFamily="34" charset="0"/>
                  <a:ea typeface="汉仪粗简黑简" panose="00020600040101010101" charset="-122"/>
                </a:rPr>
                <a:t>销售动作</a:t>
              </a:r>
              <a:endParaRPr lang="zh-CN" altLang="en-US" sz="120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90204" pitchFamily="34" charset="0"/>
                <a:ea typeface="汉仪粗简黑简" panose="00020600040101010101" charset="-122"/>
              </a:endParaRPr>
            </a:p>
          </p:txBody>
        </p:sp>
      </p:grpSp>
      <p:grpSp>
        <p:nvGrpSpPr>
          <p:cNvPr id="97284" name="组合 17"/>
          <p:cNvGrpSpPr/>
          <p:nvPr/>
        </p:nvGrpSpPr>
        <p:grpSpPr>
          <a:xfrm>
            <a:off x="3521239" y="2488248"/>
            <a:ext cx="2015321" cy="1738471"/>
            <a:chOff x="6777" y="4696"/>
            <a:chExt cx="4230" cy="3649"/>
          </a:xfrm>
        </p:grpSpPr>
        <p:sp>
          <p:nvSpPr>
            <p:cNvPr id="97285" name="文本框 18"/>
            <p:cNvSpPr txBox="1"/>
            <p:nvPr/>
          </p:nvSpPr>
          <p:spPr>
            <a:xfrm>
              <a:off x="6777" y="4696"/>
              <a:ext cx="4230" cy="966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 anchor="t">
              <a:spAutoFit/>
            </a:bodyPr>
            <a:lstStyle/>
            <a:p>
              <a:pPr algn="ctr"/>
              <a:r>
                <a:rPr lang="zh-CN" altLang="en-US" sz="2400" b="1">
                  <a:solidFill>
                    <a:srgbClr val="FF8200"/>
                  </a:solidFill>
                  <a:latin typeface="Arial" panose="020B0604020202090204" pitchFamily="34" charset="0"/>
                  <a:ea typeface="汉仪粗简黑简" panose="00020600040101010101" charset="-122"/>
                </a:rPr>
                <a:t>终端动销方案</a:t>
              </a:r>
              <a:endParaRPr lang="zh-CN" altLang="en-US" sz="2400" b="1">
                <a:solidFill>
                  <a:srgbClr val="FF8200"/>
                </a:solidFill>
                <a:latin typeface="Arial" panose="020B0604020202090204" pitchFamily="34" charset="0"/>
                <a:ea typeface="汉仪粗简黑简" panose="00020600040101010101" charset="-122"/>
              </a:endParaRPr>
            </a:p>
          </p:txBody>
        </p:sp>
        <p:sp>
          <p:nvSpPr>
            <p:cNvPr id="97286" name="文本框 19"/>
            <p:cNvSpPr txBox="1"/>
            <p:nvPr/>
          </p:nvSpPr>
          <p:spPr>
            <a:xfrm>
              <a:off x="6943" y="5829"/>
              <a:ext cx="3902" cy="2516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 anchor="t">
              <a:spAutoFit/>
            </a:bodyPr>
            <a:lstStyle/>
            <a:p>
              <a:pPr algn="ctr">
                <a:lnSpc>
                  <a:spcPct val="150000"/>
                </a:lnSpc>
                <a:buSzTx/>
              </a:pPr>
              <a:r>
                <a:rPr lang="zh-CN" altLang="en-US" sz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anose="020B0604020202090204" pitchFamily="34" charset="0"/>
                  <a:ea typeface="汉仪粗简黑简" panose="00020600040101010101" charset="-122"/>
                </a:rPr>
                <a:t>终端陈列标准</a:t>
              </a:r>
              <a:endParaRPr lang="zh-CN" altLang="en-US" sz="120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90204" pitchFamily="34" charset="0"/>
                <a:ea typeface="汉仪粗简黑简" panose="00020600040101010101" charset="-122"/>
              </a:endParaRPr>
            </a:p>
            <a:p>
              <a:pPr algn="ctr">
                <a:lnSpc>
                  <a:spcPct val="150000"/>
                </a:lnSpc>
                <a:buSzTx/>
              </a:pPr>
              <a:r>
                <a:rPr lang="zh-CN" altLang="en-US" sz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anose="020B0604020202090204" pitchFamily="34" charset="0"/>
                  <a:ea typeface="汉仪粗简黑简" panose="00020600040101010101" charset="-122"/>
                </a:rPr>
                <a:t>产品知识梳理与关键话术</a:t>
              </a:r>
              <a:endParaRPr lang="zh-CN" altLang="en-US" sz="120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90204" pitchFamily="34" charset="0"/>
                <a:ea typeface="汉仪粗简黑简" panose="00020600040101010101" charset="-122"/>
              </a:endParaRPr>
            </a:p>
            <a:p>
              <a:pPr algn="ctr">
                <a:lnSpc>
                  <a:spcPct val="150000"/>
                </a:lnSpc>
                <a:buSzTx/>
              </a:pPr>
              <a:r>
                <a:rPr lang="zh-CN" altLang="en-US" sz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anose="020B0604020202090204" pitchFamily="34" charset="0"/>
                  <a:ea typeface="汉仪粗简黑简" panose="00020600040101010101" charset="-122"/>
                </a:rPr>
                <a:t>助销物料导入</a:t>
              </a:r>
              <a:endParaRPr lang="zh-CN" altLang="en-US" sz="120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90204" pitchFamily="34" charset="0"/>
                <a:ea typeface="汉仪粗简黑简" panose="00020600040101010101" charset="-122"/>
              </a:endParaRPr>
            </a:p>
            <a:p>
              <a:pPr algn="ctr">
                <a:lnSpc>
                  <a:spcPct val="150000"/>
                </a:lnSpc>
                <a:buSzTx/>
              </a:pPr>
              <a:r>
                <a:rPr lang="zh-CN" altLang="en-US" sz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anose="020B0604020202090204" pitchFamily="34" charset="0"/>
                  <a:ea typeface="汉仪粗简黑简" panose="00020600040101010101" charset="-122"/>
                </a:rPr>
                <a:t>经销商培训内容</a:t>
              </a:r>
              <a:endParaRPr lang="zh-CN" altLang="en-US" sz="120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90204" pitchFamily="34" charset="0"/>
                <a:ea typeface="汉仪粗简黑简" panose="00020600040101010101" charset="-122"/>
              </a:endParaRPr>
            </a:p>
          </p:txBody>
        </p:sp>
      </p:grpSp>
      <p:grpSp>
        <p:nvGrpSpPr>
          <p:cNvPr id="97287" name="组合 20"/>
          <p:cNvGrpSpPr/>
          <p:nvPr/>
        </p:nvGrpSpPr>
        <p:grpSpPr>
          <a:xfrm>
            <a:off x="6402384" y="2489835"/>
            <a:ext cx="2011846" cy="1736885"/>
            <a:chOff x="13798" y="4697"/>
            <a:chExt cx="4226" cy="3648"/>
          </a:xfrm>
        </p:grpSpPr>
        <p:sp>
          <p:nvSpPr>
            <p:cNvPr id="97288" name="文本框 21"/>
            <p:cNvSpPr txBox="1"/>
            <p:nvPr/>
          </p:nvSpPr>
          <p:spPr>
            <a:xfrm>
              <a:off x="14436" y="4697"/>
              <a:ext cx="2950" cy="967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 anchor="t">
              <a:spAutoFit/>
            </a:bodyPr>
            <a:lstStyle/>
            <a:p>
              <a:pPr algn="ctr"/>
              <a:r>
                <a:rPr lang="zh-CN" altLang="en-US" sz="2400" b="1">
                  <a:solidFill>
                    <a:srgbClr val="FF8200"/>
                  </a:solidFill>
                  <a:latin typeface="Arial" panose="020B0604020202090204" pitchFamily="34" charset="0"/>
                  <a:ea typeface="汉仪粗简黑简" panose="00020600040101010101" charset="-122"/>
                </a:rPr>
                <a:t>会销方案</a:t>
              </a:r>
              <a:endParaRPr lang="zh-CN" altLang="en-US" sz="2400" b="1">
                <a:solidFill>
                  <a:srgbClr val="FF8200"/>
                </a:solidFill>
                <a:latin typeface="Arial" panose="020B0604020202090204" pitchFamily="34" charset="0"/>
                <a:ea typeface="汉仪粗简黑简" panose="00020600040101010101" charset="-122"/>
              </a:endParaRPr>
            </a:p>
          </p:txBody>
        </p:sp>
        <p:sp>
          <p:nvSpPr>
            <p:cNvPr id="97289" name="文本框 22"/>
            <p:cNvSpPr txBox="1"/>
            <p:nvPr/>
          </p:nvSpPr>
          <p:spPr>
            <a:xfrm>
              <a:off x="13798" y="5827"/>
              <a:ext cx="4226" cy="2518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 anchor="t">
              <a:spAutoFit/>
            </a:bodyPr>
            <a:lstStyle/>
            <a:p>
              <a:pPr algn="ctr">
                <a:lnSpc>
                  <a:spcPct val="150000"/>
                </a:lnSpc>
                <a:buSzTx/>
              </a:pPr>
              <a:r>
                <a:rPr lang="zh-CN" altLang="en-US" sz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anose="020B0604020202090204" pitchFamily="34" charset="0"/>
                  <a:ea typeface="汉仪粗简黑简" panose="00020600040101010101" charset="-122"/>
                </a:rPr>
                <a:t>会销活动包装</a:t>
              </a:r>
              <a:endParaRPr lang="zh-CN" altLang="en-US" sz="120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90204" pitchFamily="34" charset="0"/>
                <a:ea typeface="汉仪粗简黑简" panose="00020600040101010101" charset="-122"/>
              </a:endParaRPr>
            </a:p>
            <a:p>
              <a:pPr algn="ctr">
                <a:lnSpc>
                  <a:spcPct val="150000"/>
                </a:lnSpc>
                <a:buSzTx/>
              </a:pPr>
              <a:r>
                <a:rPr lang="zh-CN" altLang="en-US" sz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anose="020B0604020202090204" pitchFamily="34" charset="0"/>
                  <a:ea typeface="汉仪粗简黑简" panose="00020600040101010101" charset="-122"/>
                </a:rPr>
                <a:t>会销流程与关键动作标准化</a:t>
              </a:r>
              <a:endParaRPr lang="zh-CN" altLang="en-US" sz="120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90204" pitchFamily="34" charset="0"/>
                <a:ea typeface="汉仪粗简黑简" panose="00020600040101010101" charset="-122"/>
              </a:endParaRPr>
            </a:p>
            <a:p>
              <a:pPr algn="ctr">
                <a:lnSpc>
                  <a:spcPct val="150000"/>
                </a:lnSpc>
                <a:buSzTx/>
              </a:pPr>
              <a:r>
                <a:rPr lang="zh-CN" altLang="en-US" sz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anose="020B0604020202090204" pitchFamily="34" charset="0"/>
                  <a:ea typeface="汉仪粗简黑简" panose="00020600040101010101" charset="-122"/>
                </a:rPr>
                <a:t>会销道具升级</a:t>
              </a:r>
              <a:endParaRPr lang="zh-CN" altLang="en-US" sz="120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90204" pitchFamily="34" charset="0"/>
                <a:ea typeface="汉仪粗简黑简" panose="00020600040101010101" charset="-122"/>
              </a:endParaRPr>
            </a:p>
            <a:p>
              <a:pPr algn="ctr">
                <a:lnSpc>
                  <a:spcPct val="150000"/>
                </a:lnSpc>
                <a:buSzTx/>
              </a:pPr>
              <a:r>
                <a:rPr lang="zh-CN" altLang="en-US" sz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anose="020B0604020202090204" pitchFamily="34" charset="0"/>
                  <a:ea typeface="汉仪粗简黑简" panose="00020600040101010101" charset="-122"/>
                </a:rPr>
                <a:t>会销培训的激励机制</a:t>
              </a:r>
              <a:endParaRPr lang="zh-CN" altLang="en-US" sz="120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90204" pitchFamily="34" charset="0"/>
                <a:ea typeface="汉仪粗简黑简" panose="00020600040101010101" charset="-122"/>
              </a:endParaRPr>
            </a:p>
          </p:txBody>
        </p:sp>
      </p:grpSp>
      <p:cxnSp>
        <p:nvCxnSpPr>
          <p:cNvPr id="24" name="直接连接符 23"/>
          <p:cNvCxnSpPr/>
          <p:nvPr/>
        </p:nvCxnSpPr>
        <p:spPr>
          <a:xfrm flipH="1">
            <a:off x="3089275" y="2486660"/>
            <a:ext cx="0" cy="1730375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直接连接符 24"/>
          <p:cNvCxnSpPr/>
          <p:nvPr/>
        </p:nvCxnSpPr>
        <p:spPr>
          <a:xfrm flipH="1">
            <a:off x="5969000" y="2489835"/>
            <a:ext cx="0" cy="1728788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7294" name="PA-A000320150714C91PPSH-4152"/>
          <p:cNvSpPr/>
          <p:nvPr>
            <p:custDataLst>
              <p:tags r:id="rId1"/>
            </p:custDataLst>
          </p:nvPr>
        </p:nvSpPr>
        <p:spPr>
          <a:xfrm>
            <a:off x="1482725" y="1419860"/>
            <a:ext cx="1028700" cy="976313"/>
          </a:xfrm>
          <a:custGeom>
            <a:avLst/>
            <a:gdLst/>
            <a:ahLst/>
            <a:cxnLst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0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</a:cxnLst>
            <a:rect l="0" t="0" r="0" b="0"/>
            <a:pathLst>
              <a:path w="4327" h="4110">
                <a:moveTo>
                  <a:pt x="102" y="1772"/>
                </a:moveTo>
                <a:cubicBezTo>
                  <a:pt x="2749" y="1772"/>
                  <a:pt x="2749" y="1772"/>
                  <a:pt x="2749" y="1772"/>
                </a:cubicBezTo>
                <a:cubicBezTo>
                  <a:pt x="2892" y="1019"/>
                  <a:pt x="2892" y="1019"/>
                  <a:pt x="2892" y="1019"/>
                </a:cubicBezTo>
                <a:cubicBezTo>
                  <a:pt x="2921" y="865"/>
                  <a:pt x="2921" y="865"/>
                  <a:pt x="2921" y="865"/>
                </a:cubicBezTo>
                <a:cubicBezTo>
                  <a:pt x="3075" y="865"/>
                  <a:pt x="3075" y="865"/>
                  <a:pt x="3075" y="865"/>
                </a:cubicBezTo>
                <a:cubicBezTo>
                  <a:pt x="4327" y="865"/>
                  <a:pt x="4327" y="865"/>
                  <a:pt x="4327" y="865"/>
                </a:cubicBezTo>
                <a:cubicBezTo>
                  <a:pt x="4327" y="1240"/>
                  <a:pt x="4327" y="1240"/>
                  <a:pt x="4327" y="1240"/>
                </a:cubicBezTo>
                <a:cubicBezTo>
                  <a:pt x="3230" y="1240"/>
                  <a:pt x="3230" y="1240"/>
                  <a:pt x="3230" y="1240"/>
                </a:cubicBezTo>
                <a:cubicBezTo>
                  <a:pt x="2926" y="3047"/>
                  <a:pt x="2926" y="3047"/>
                  <a:pt x="2926" y="3047"/>
                </a:cubicBezTo>
                <a:cubicBezTo>
                  <a:pt x="2988" y="3075"/>
                  <a:pt x="3045" y="3114"/>
                  <a:pt x="3092" y="3161"/>
                </a:cubicBezTo>
                <a:cubicBezTo>
                  <a:pt x="3193" y="3262"/>
                  <a:pt x="3255" y="3401"/>
                  <a:pt x="3255" y="3555"/>
                </a:cubicBezTo>
                <a:cubicBezTo>
                  <a:pt x="3255" y="3708"/>
                  <a:pt x="3193" y="3847"/>
                  <a:pt x="3092" y="3947"/>
                </a:cubicBezTo>
                <a:cubicBezTo>
                  <a:pt x="2992" y="4048"/>
                  <a:pt x="2853" y="4110"/>
                  <a:pt x="2699" y="4110"/>
                </a:cubicBezTo>
                <a:cubicBezTo>
                  <a:pt x="2546" y="4110"/>
                  <a:pt x="2407" y="4048"/>
                  <a:pt x="2306" y="3947"/>
                </a:cubicBezTo>
                <a:cubicBezTo>
                  <a:pt x="2223" y="3864"/>
                  <a:pt x="2165" y="3753"/>
                  <a:pt x="2149" y="3631"/>
                </a:cubicBezTo>
                <a:cubicBezTo>
                  <a:pt x="1106" y="3631"/>
                  <a:pt x="1106" y="3631"/>
                  <a:pt x="1106" y="3631"/>
                </a:cubicBezTo>
                <a:cubicBezTo>
                  <a:pt x="1090" y="3753"/>
                  <a:pt x="1033" y="3864"/>
                  <a:pt x="949" y="3947"/>
                </a:cubicBezTo>
                <a:cubicBezTo>
                  <a:pt x="848" y="4048"/>
                  <a:pt x="709" y="4110"/>
                  <a:pt x="556" y="4110"/>
                </a:cubicBezTo>
                <a:cubicBezTo>
                  <a:pt x="402" y="4110"/>
                  <a:pt x="264" y="4048"/>
                  <a:pt x="163" y="3947"/>
                </a:cubicBezTo>
                <a:cubicBezTo>
                  <a:pt x="62" y="3847"/>
                  <a:pt x="0" y="3708"/>
                  <a:pt x="0" y="3555"/>
                </a:cubicBezTo>
                <a:cubicBezTo>
                  <a:pt x="0" y="3401"/>
                  <a:pt x="62" y="3262"/>
                  <a:pt x="163" y="3161"/>
                </a:cubicBezTo>
                <a:cubicBezTo>
                  <a:pt x="213" y="3112"/>
                  <a:pt x="273" y="3071"/>
                  <a:pt x="339" y="3043"/>
                </a:cubicBezTo>
                <a:cubicBezTo>
                  <a:pt x="102" y="1772"/>
                  <a:pt x="102" y="1772"/>
                  <a:pt x="102" y="1772"/>
                </a:cubicBezTo>
                <a:close/>
                <a:moveTo>
                  <a:pt x="2712" y="582"/>
                </a:moveTo>
                <a:cubicBezTo>
                  <a:pt x="2754" y="448"/>
                  <a:pt x="2754" y="448"/>
                  <a:pt x="2754" y="448"/>
                </a:cubicBezTo>
                <a:cubicBezTo>
                  <a:pt x="1324" y="5"/>
                  <a:pt x="1324" y="5"/>
                  <a:pt x="1324" y="5"/>
                </a:cubicBezTo>
                <a:cubicBezTo>
                  <a:pt x="1309" y="0"/>
                  <a:pt x="1309" y="0"/>
                  <a:pt x="1309" y="0"/>
                </a:cubicBezTo>
                <a:cubicBezTo>
                  <a:pt x="1293" y="3"/>
                  <a:pt x="1293" y="3"/>
                  <a:pt x="1293" y="3"/>
                </a:cubicBezTo>
                <a:cubicBezTo>
                  <a:pt x="1229" y="13"/>
                  <a:pt x="1175" y="41"/>
                  <a:pt x="1134" y="81"/>
                </a:cubicBezTo>
                <a:cubicBezTo>
                  <a:pt x="1100" y="113"/>
                  <a:pt x="1075" y="154"/>
                  <a:pt x="1060" y="198"/>
                </a:cubicBezTo>
                <a:cubicBezTo>
                  <a:pt x="1056" y="208"/>
                  <a:pt x="1054" y="217"/>
                  <a:pt x="1052" y="228"/>
                </a:cubicBezTo>
                <a:cubicBezTo>
                  <a:pt x="626" y="1600"/>
                  <a:pt x="626" y="1600"/>
                  <a:pt x="626" y="1600"/>
                </a:cubicBezTo>
                <a:cubicBezTo>
                  <a:pt x="2406" y="1600"/>
                  <a:pt x="2406" y="1600"/>
                  <a:pt x="2406" y="1600"/>
                </a:cubicBezTo>
                <a:cubicBezTo>
                  <a:pt x="2602" y="970"/>
                  <a:pt x="2602" y="970"/>
                  <a:pt x="2602" y="970"/>
                </a:cubicBezTo>
                <a:cubicBezTo>
                  <a:pt x="2623" y="903"/>
                  <a:pt x="2623" y="903"/>
                  <a:pt x="2623" y="903"/>
                </a:cubicBezTo>
                <a:cubicBezTo>
                  <a:pt x="2643" y="836"/>
                  <a:pt x="2643" y="836"/>
                  <a:pt x="2643" y="836"/>
                </a:cubicBezTo>
                <a:cubicBezTo>
                  <a:pt x="1742" y="557"/>
                  <a:pt x="1742" y="557"/>
                  <a:pt x="1742" y="557"/>
                </a:cubicBezTo>
                <a:cubicBezTo>
                  <a:pt x="1653" y="621"/>
                  <a:pt x="1653" y="621"/>
                  <a:pt x="1653" y="621"/>
                </a:cubicBezTo>
                <a:cubicBezTo>
                  <a:pt x="1454" y="1263"/>
                  <a:pt x="1454" y="1263"/>
                  <a:pt x="1454" y="1263"/>
                </a:cubicBezTo>
                <a:cubicBezTo>
                  <a:pt x="1260" y="1053"/>
                  <a:pt x="1260" y="1053"/>
                  <a:pt x="1260" y="1053"/>
                </a:cubicBezTo>
                <a:cubicBezTo>
                  <a:pt x="1001" y="1156"/>
                  <a:pt x="1001" y="1156"/>
                  <a:pt x="1001" y="1156"/>
                </a:cubicBezTo>
                <a:cubicBezTo>
                  <a:pt x="1210" y="483"/>
                  <a:pt x="1210" y="483"/>
                  <a:pt x="1210" y="483"/>
                </a:cubicBezTo>
                <a:cubicBezTo>
                  <a:pt x="1210" y="483"/>
                  <a:pt x="1271" y="444"/>
                  <a:pt x="1291" y="417"/>
                </a:cubicBezTo>
                <a:cubicBezTo>
                  <a:pt x="1223" y="396"/>
                  <a:pt x="1223" y="396"/>
                  <a:pt x="1223" y="396"/>
                </a:cubicBezTo>
                <a:cubicBezTo>
                  <a:pt x="1202" y="370"/>
                  <a:pt x="1190" y="343"/>
                  <a:pt x="1186" y="315"/>
                </a:cubicBezTo>
                <a:cubicBezTo>
                  <a:pt x="1182" y="290"/>
                  <a:pt x="1184" y="265"/>
                  <a:pt x="1192" y="242"/>
                </a:cubicBezTo>
                <a:cubicBezTo>
                  <a:pt x="1200" y="219"/>
                  <a:pt x="1213" y="198"/>
                  <a:pt x="1230" y="181"/>
                </a:cubicBezTo>
                <a:cubicBezTo>
                  <a:pt x="1249" y="164"/>
                  <a:pt x="1272" y="150"/>
                  <a:pt x="1299" y="143"/>
                </a:cubicBezTo>
                <a:cubicBezTo>
                  <a:pt x="2712" y="582"/>
                  <a:pt x="2712" y="582"/>
                  <a:pt x="2712" y="582"/>
                </a:cubicBezTo>
                <a:close/>
                <a:moveTo>
                  <a:pt x="1274" y="357"/>
                </a:moveTo>
                <a:cubicBezTo>
                  <a:pt x="1271" y="321"/>
                  <a:pt x="1271" y="321"/>
                  <a:pt x="1271" y="321"/>
                </a:cubicBezTo>
                <a:cubicBezTo>
                  <a:pt x="2554" y="719"/>
                  <a:pt x="2554" y="719"/>
                  <a:pt x="2554" y="719"/>
                </a:cubicBezTo>
                <a:cubicBezTo>
                  <a:pt x="2544" y="750"/>
                  <a:pt x="2544" y="750"/>
                  <a:pt x="2544" y="750"/>
                </a:cubicBezTo>
                <a:cubicBezTo>
                  <a:pt x="1274" y="357"/>
                  <a:pt x="1274" y="357"/>
                  <a:pt x="1274" y="357"/>
                </a:cubicBezTo>
                <a:close/>
                <a:moveTo>
                  <a:pt x="1289" y="262"/>
                </a:moveTo>
                <a:cubicBezTo>
                  <a:pt x="2572" y="660"/>
                  <a:pt x="2572" y="660"/>
                  <a:pt x="2572" y="660"/>
                </a:cubicBezTo>
                <a:cubicBezTo>
                  <a:pt x="2562" y="691"/>
                  <a:pt x="2562" y="691"/>
                  <a:pt x="2562" y="691"/>
                </a:cubicBezTo>
                <a:cubicBezTo>
                  <a:pt x="1279" y="294"/>
                  <a:pt x="1279" y="294"/>
                  <a:pt x="1279" y="294"/>
                </a:cubicBezTo>
                <a:cubicBezTo>
                  <a:pt x="1289" y="262"/>
                  <a:pt x="1289" y="262"/>
                  <a:pt x="1289" y="262"/>
                </a:cubicBezTo>
                <a:close/>
                <a:moveTo>
                  <a:pt x="1321" y="205"/>
                </a:moveTo>
                <a:cubicBezTo>
                  <a:pt x="2591" y="599"/>
                  <a:pt x="2591" y="599"/>
                  <a:pt x="2591" y="599"/>
                </a:cubicBezTo>
                <a:cubicBezTo>
                  <a:pt x="2581" y="630"/>
                  <a:pt x="2581" y="630"/>
                  <a:pt x="2581" y="630"/>
                </a:cubicBezTo>
                <a:cubicBezTo>
                  <a:pt x="1298" y="233"/>
                  <a:pt x="1298" y="233"/>
                  <a:pt x="1298" y="233"/>
                </a:cubicBezTo>
                <a:cubicBezTo>
                  <a:pt x="1321" y="205"/>
                  <a:pt x="1321" y="205"/>
                  <a:pt x="1321" y="205"/>
                </a:cubicBezTo>
                <a:close/>
                <a:moveTo>
                  <a:pt x="787" y="2606"/>
                </a:moveTo>
                <a:cubicBezTo>
                  <a:pt x="816" y="2743"/>
                  <a:pt x="816" y="2743"/>
                  <a:pt x="816" y="2743"/>
                </a:cubicBezTo>
                <a:cubicBezTo>
                  <a:pt x="2403" y="2743"/>
                  <a:pt x="2403" y="2743"/>
                  <a:pt x="2403" y="2743"/>
                </a:cubicBezTo>
                <a:cubicBezTo>
                  <a:pt x="2417" y="2606"/>
                  <a:pt x="2417" y="2606"/>
                  <a:pt x="2417" y="2606"/>
                </a:cubicBezTo>
                <a:cubicBezTo>
                  <a:pt x="787" y="2606"/>
                  <a:pt x="787" y="2606"/>
                  <a:pt x="787" y="2606"/>
                </a:cubicBezTo>
                <a:close/>
                <a:moveTo>
                  <a:pt x="712" y="2137"/>
                </a:moveTo>
                <a:cubicBezTo>
                  <a:pt x="743" y="2274"/>
                  <a:pt x="743" y="2274"/>
                  <a:pt x="743" y="2274"/>
                </a:cubicBezTo>
                <a:cubicBezTo>
                  <a:pt x="2441" y="2274"/>
                  <a:pt x="2441" y="2274"/>
                  <a:pt x="2441" y="2274"/>
                </a:cubicBezTo>
                <a:cubicBezTo>
                  <a:pt x="2456" y="2137"/>
                  <a:pt x="2456" y="2137"/>
                  <a:pt x="2456" y="2137"/>
                </a:cubicBezTo>
                <a:cubicBezTo>
                  <a:pt x="712" y="2137"/>
                  <a:pt x="712" y="2137"/>
                  <a:pt x="712" y="2137"/>
                </a:cubicBezTo>
                <a:close/>
                <a:moveTo>
                  <a:pt x="734" y="3377"/>
                </a:moveTo>
                <a:cubicBezTo>
                  <a:pt x="688" y="3331"/>
                  <a:pt x="625" y="3304"/>
                  <a:pt x="556" y="3304"/>
                </a:cubicBezTo>
                <a:cubicBezTo>
                  <a:pt x="486" y="3304"/>
                  <a:pt x="424" y="3331"/>
                  <a:pt x="379" y="3377"/>
                </a:cubicBezTo>
                <a:cubicBezTo>
                  <a:pt x="333" y="3423"/>
                  <a:pt x="305" y="3485"/>
                  <a:pt x="305" y="3555"/>
                </a:cubicBezTo>
                <a:cubicBezTo>
                  <a:pt x="305" y="3624"/>
                  <a:pt x="333" y="3686"/>
                  <a:pt x="379" y="3732"/>
                </a:cubicBezTo>
                <a:cubicBezTo>
                  <a:pt x="424" y="3777"/>
                  <a:pt x="486" y="3805"/>
                  <a:pt x="556" y="3805"/>
                </a:cubicBezTo>
                <a:cubicBezTo>
                  <a:pt x="625" y="3805"/>
                  <a:pt x="688" y="3777"/>
                  <a:pt x="734" y="3732"/>
                </a:cubicBezTo>
                <a:cubicBezTo>
                  <a:pt x="779" y="3686"/>
                  <a:pt x="807" y="3624"/>
                  <a:pt x="807" y="3555"/>
                </a:cubicBezTo>
                <a:cubicBezTo>
                  <a:pt x="807" y="3485"/>
                  <a:pt x="779" y="3423"/>
                  <a:pt x="734" y="3377"/>
                </a:cubicBezTo>
                <a:close/>
                <a:moveTo>
                  <a:pt x="2877" y="3377"/>
                </a:moveTo>
                <a:cubicBezTo>
                  <a:pt x="2832" y="3331"/>
                  <a:pt x="2769" y="3304"/>
                  <a:pt x="2699" y="3304"/>
                </a:cubicBezTo>
                <a:cubicBezTo>
                  <a:pt x="2630" y="3304"/>
                  <a:pt x="2567" y="3331"/>
                  <a:pt x="2522" y="3377"/>
                </a:cubicBezTo>
                <a:cubicBezTo>
                  <a:pt x="2477" y="3423"/>
                  <a:pt x="2448" y="3485"/>
                  <a:pt x="2448" y="3555"/>
                </a:cubicBezTo>
                <a:cubicBezTo>
                  <a:pt x="2448" y="3624"/>
                  <a:pt x="2477" y="3686"/>
                  <a:pt x="2522" y="3732"/>
                </a:cubicBezTo>
                <a:cubicBezTo>
                  <a:pt x="2567" y="3777"/>
                  <a:pt x="2630" y="3805"/>
                  <a:pt x="2699" y="3805"/>
                </a:cubicBezTo>
                <a:cubicBezTo>
                  <a:pt x="2769" y="3805"/>
                  <a:pt x="2831" y="3777"/>
                  <a:pt x="2877" y="3732"/>
                </a:cubicBezTo>
                <a:cubicBezTo>
                  <a:pt x="2922" y="3686"/>
                  <a:pt x="2950" y="3624"/>
                  <a:pt x="2950" y="3555"/>
                </a:cubicBezTo>
                <a:cubicBezTo>
                  <a:pt x="2950" y="3485"/>
                  <a:pt x="2922" y="3423"/>
                  <a:pt x="2877" y="3377"/>
                </a:cubicBezTo>
                <a:close/>
              </a:path>
            </a:pathLst>
          </a:custGeom>
          <a:solidFill>
            <a:srgbClr val="FF8200"/>
          </a:solidFill>
          <a:ln w="9525">
            <a:noFill/>
          </a:ln>
        </p:spPr>
        <p:txBody>
          <a:bodyPr/>
          <a:lstStyle/>
          <a:p>
            <a:endParaRPr lang="zh-CN" altLang="en-US" sz="1800"/>
          </a:p>
        </p:txBody>
      </p:sp>
      <p:grpSp>
        <p:nvGrpSpPr>
          <p:cNvPr id="16" name="PA-finance-shopping_financial-target-43448"/>
          <p:cNvGrpSpPr>
            <a:grpSpLocks noChangeAspect="1"/>
          </p:cNvGrpSpPr>
          <p:nvPr>
            <p:custDataLst>
              <p:tags r:id="rId2"/>
            </p:custDataLst>
          </p:nvPr>
        </p:nvGrpSpPr>
        <p:grpSpPr>
          <a:xfrm>
            <a:off x="4123630" y="1341029"/>
            <a:ext cx="1024432" cy="1021817"/>
            <a:chOff x="3645" y="1965"/>
            <a:chExt cx="391" cy="390"/>
          </a:xfrm>
          <a:solidFill>
            <a:srgbClr val="FF8200"/>
          </a:solidFill>
        </p:grpSpPr>
        <p:sp>
          <p:nvSpPr>
            <p:cNvPr id="21" name="PA-任意多边形 466"/>
            <p:cNvSpPr>
              <a:spLocks noEditPoints="1"/>
            </p:cNvSpPr>
            <p:nvPr/>
          </p:nvSpPr>
          <p:spPr bwMode="auto">
            <a:xfrm>
              <a:off x="3645" y="2014"/>
              <a:ext cx="341" cy="341"/>
            </a:xfrm>
            <a:custGeom>
              <a:avLst/>
              <a:gdLst>
                <a:gd name="T0" fmla="*/ 448 w 896"/>
                <a:gd name="T1" fmla="*/ 896 h 896"/>
                <a:gd name="T2" fmla="*/ 0 w 896"/>
                <a:gd name="T3" fmla="*/ 448 h 896"/>
                <a:gd name="T4" fmla="*/ 448 w 896"/>
                <a:gd name="T5" fmla="*/ 0 h 896"/>
                <a:gd name="T6" fmla="*/ 896 w 896"/>
                <a:gd name="T7" fmla="*/ 448 h 896"/>
                <a:gd name="T8" fmla="*/ 448 w 896"/>
                <a:gd name="T9" fmla="*/ 896 h 896"/>
                <a:gd name="T10" fmla="*/ 448 w 896"/>
                <a:gd name="T11" fmla="*/ 32 h 896"/>
                <a:gd name="T12" fmla="*/ 32 w 896"/>
                <a:gd name="T13" fmla="*/ 448 h 896"/>
                <a:gd name="T14" fmla="*/ 448 w 896"/>
                <a:gd name="T15" fmla="*/ 864 h 896"/>
                <a:gd name="T16" fmla="*/ 864 w 896"/>
                <a:gd name="T17" fmla="*/ 448 h 896"/>
                <a:gd name="T18" fmla="*/ 448 w 896"/>
                <a:gd name="T19" fmla="*/ 32 h 8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896" h="896">
                  <a:moveTo>
                    <a:pt x="448" y="896"/>
                  </a:moveTo>
                  <a:cubicBezTo>
                    <a:pt x="201" y="896"/>
                    <a:pt x="0" y="695"/>
                    <a:pt x="0" y="448"/>
                  </a:cubicBezTo>
                  <a:cubicBezTo>
                    <a:pt x="0" y="201"/>
                    <a:pt x="201" y="0"/>
                    <a:pt x="448" y="0"/>
                  </a:cubicBezTo>
                  <a:cubicBezTo>
                    <a:pt x="695" y="0"/>
                    <a:pt x="896" y="201"/>
                    <a:pt x="896" y="448"/>
                  </a:cubicBezTo>
                  <a:cubicBezTo>
                    <a:pt x="896" y="695"/>
                    <a:pt x="695" y="896"/>
                    <a:pt x="448" y="896"/>
                  </a:cubicBezTo>
                  <a:close/>
                  <a:moveTo>
                    <a:pt x="448" y="32"/>
                  </a:moveTo>
                  <a:cubicBezTo>
                    <a:pt x="219" y="32"/>
                    <a:pt x="32" y="219"/>
                    <a:pt x="32" y="448"/>
                  </a:cubicBezTo>
                  <a:cubicBezTo>
                    <a:pt x="32" y="678"/>
                    <a:pt x="219" y="864"/>
                    <a:pt x="448" y="864"/>
                  </a:cubicBezTo>
                  <a:cubicBezTo>
                    <a:pt x="678" y="864"/>
                    <a:pt x="864" y="678"/>
                    <a:pt x="864" y="448"/>
                  </a:cubicBezTo>
                  <a:cubicBezTo>
                    <a:pt x="864" y="219"/>
                    <a:pt x="678" y="32"/>
                    <a:pt x="448" y="32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</a14:hiddenLine>
              </a:ext>
            </a:extLst>
          </p:spPr>
          <p:txBody>
            <a:bodyPr lIns="68580" tIns="34290" rIns="68580" bIns="34290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35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22" name="PA-任意多边形 467"/>
            <p:cNvSpPr>
              <a:spLocks noEditPoints="1"/>
            </p:cNvSpPr>
            <p:nvPr/>
          </p:nvSpPr>
          <p:spPr bwMode="auto">
            <a:xfrm>
              <a:off x="3682" y="2050"/>
              <a:ext cx="268" cy="269"/>
            </a:xfrm>
            <a:custGeom>
              <a:avLst/>
              <a:gdLst>
                <a:gd name="T0" fmla="*/ 352 w 704"/>
                <a:gd name="T1" fmla="*/ 704 h 704"/>
                <a:gd name="T2" fmla="*/ 0 w 704"/>
                <a:gd name="T3" fmla="*/ 352 h 704"/>
                <a:gd name="T4" fmla="*/ 352 w 704"/>
                <a:gd name="T5" fmla="*/ 0 h 704"/>
                <a:gd name="T6" fmla="*/ 704 w 704"/>
                <a:gd name="T7" fmla="*/ 352 h 704"/>
                <a:gd name="T8" fmla="*/ 352 w 704"/>
                <a:gd name="T9" fmla="*/ 704 h 704"/>
                <a:gd name="T10" fmla="*/ 352 w 704"/>
                <a:gd name="T11" fmla="*/ 32 h 704"/>
                <a:gd name="T12" fmla="*/ 32 w 704"/>
                <a:gd name="T13" fmla="*/ 352 h 704"/>
                <a:gd name="T14" fmla="*/ 352 w 704"/>
                <a:gd name="T15" fmla="*/ 672 h 704"/>
                <a:gd name="T16" fmla="*/ 672 w 704"/>
                <a:gd name="T17" fmla="*/ 352 h 704"/>
                <a:gd name="T18" fmla="*/ 352 w 704"/>
                <a:gd name="T19" fmla="*/ 32 h 7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704" h="704">
                  <a:moveTo>
                    <a:pt x="352" y="704"/>
                  </a:moveTo>
                  <a:cubicBezTo>
                    <a:pt x="158" y="704"/>
                    <a:pt x="0" y="547"/>
                    <a:pt x="0" y="352"/>
                  </a:cubicBezTo>
                  <a:cubicBezTo>
                    <a:pt x="0" y="158"/>
                    <a:pt x="158" y="0"/>
                    <a:pt x="352" y="0"/>
                  </a:cubicBezTo>
                  <a:cubicBezTo>
                    <a:pt x="547" y="0"/>
                    <a:pt x="704" y="158"/>
                    <a:pt x="704" y="352"/>
                  </a:cubicBezTo>
                  <a:cubicBezTo>
                    <a:pt x="704" y="547"/>
                    <a:pt x="547" y="704"/>
                    <a:pt x="352" y="704"/>
                  </a:cubicBezTo>
                  <a:close/>
                  <a:moveTo>
                    <a:pt x="352" y="32"/>
                  </a:moveTo>
                  <a:cubicBezTo>
                    <a:pt x="176" y="32"/>
                    <a:pt x="32" y="176"/>
                    <a:pt x="32" y="352"/>
                  </a:cubicBezTo>
                  <a:cubicBezTo>
                    <a:pt x="32" y="529"/>
                    <a:pt x="176" y="672"/>
                    <a:pt x="352" y="672"/>
                  </a:cubicBezTo>
                  <a:cubicBezTo>
                    <a:pt x="529" y="672"/>
                    <a:pt x="672" y="529"/>
                    <a:pt x="672" y="352"/>
                  </a:cubicBezTo>
                  <a:cubicBezTo>
                    <a:pt x="672" y="176"/>
                    <a:pt x="529" y="32"/>
                    <a:pt x="352" y="32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</a14:hiddenLine>
              </a:ext>
            </a:extLst>
          </p:spPr>
          <p:txBody>
            <a:bodyPr lIns="68580" tIns="34290" rIns="68580" bIns="34290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35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26" name="PA-任意多边形 468"/>
            <p:cNvSpPr>
              <a:spLocks noEditPoints="1"/>
            </p:cNvSpPr>
            <p:nvPr/>
          </p:nvSpPr>
          <p:spPr bwMode="auto">
            <a:xfrm>
              <a:off x="3718" y="2087"/>
              <a:ext cx="195" cy="195"/>
            </a:xfrm>
            <a:custGeom>
              <a:avLst/>
              <a:gdLst>
                <a:gd name="T0" fmla="*/ 256 w 512"/>
                <a:gd name="T1" fmla="*/ 512 h 512"/>
                <a:gd name="T2" fmla="*/ 0 w 512"/>
                <a:gd name="T3" fmla="*/ 256 h 512"/>
                <a:gd name="T4" fmla="*/ 256 w 512"/>
                <a:gd name="T5" fmla="*/ 0 h 512"/>
                <a:gd name="T6" fmla="*/ 512 w 512"/>
                <a:gd name="T7" fmla="*/ 256 h 512"/>
                <a:gd name="T8" fmla="*/ 256 w 512"/>
                <a:gd name="T9" fmla="*/ 512 h 512"/>
                <a:gd name="T10" fmla="*/ 256 w 512"/>
                <a:gd name="T11" fmla="*/ 32 h 512"/>
                <a:gd name="T12" fmla="*/ 32 w 512"/>
                <a:gd name="T13" fmla="*/ 256 h 512"/>
                <a:gd name="T14" fmla="*/ 256 w 512"/>
                <a:gd name="T15" fmla="*/ 480 h 512"/>
                <a:gd name="T16" fmla="*/ 480 w 512"/>
                <a:gd name="T17" fmla="*/ 256 h 512"/>
                <a:gd name="T18" fmla="*/ 256 w 512"/>
                <a:gd name="T19" fmla="*/ 32 h 5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512" h="512">
                  <a:moveTo>
                    <a:pt x="256" y="512"/>
                  </a:moveTo>
                  <a:cubicBezTo>
                    <a:pt x="115" y="512"/>
                    <a:pt x="0" y="398"/>
                    <a:pt x="0" y="256"/>
                  </a:cubicBezTo>
                  <a:cubicBezTo>
                    <a:pt x="0" y="115"/>
                    <a:pt x="115" y="0"/>
                    <a:pt x="256" y="0"/>
                  </a:cubicBezTo>
                  <a:cubicBezTo>
                    <a:pt x="398" y="0"/>
                    <a:pt x="512" y="115"/>
                    <a:pt x="512" y="256"/>
                  </a:cubicBezTo>
                  <a:cubicBezTo>
                    <a:pt x="512" y="398"/>
                    <a:pt x="398" y="512"/>
                    <a:pt x="256" y="512"/>
                  </a:cubicBezTo>
                  <a:close/>
                  <a:moveTo>
                    <a:pt x="256" y="32"/>
                  </a:moveTo>
                  <a:cubicBezTo>
                    <a:pt x="133" y="32"/>
                    <a:pt x="32" y="133"/>
                    <a:pt x="32" y="256"/>
                  </a:cubicBezTo>
                  <a:cubicBezTo>
                    <a:pt x="32" y="380"/>
                    <a:pt x="133" y="480"/>
                    <a:pt x="256" y="480"/>
                  </a:cubicBezTo>
                  <a:cubicBezTo>
                    <a:pt x="380" y="480"/>
                    <a:pt x="480" y="380"/>
                    <a:pt x="480" y="256"/>
                  </a:cubicBezTo>
                  <a:cubicBezTo>
                    <a:pt x="480" y="133"/>
                    <a:pt x="380" y="32"/>
                    <a:pt x="256" y="32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</a14:hiddenLine>
              </a:ext>
            </a:extLst>
          </p:spPr>
          <p:txBody>
            <a:bodyPr lIns="68580" tIns="34290" rIns="68580" bIns="34290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35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27" name="PA-任意多边形 469"/>
            <p:cNvSpPr>
              <a:spLocks noEditPoints="1"/>
            </p:cNvSpPr>
            <p:nvPr/>
          </p:nvSpPr>
          <p:spPr bwMode="auto">
            <a:xfrm>
              <a:off x="3755" y="2123"/>
              <a:ext cx="122" cy="122"/>
            </a:xfrm>
            <a:custGeom>
              <a:avLst/>
              <a:gdLst>
                <a:gd name="T0" fmla="*/ 160 w 320"/>
                <a:gd name="T1" fmla="*/ 320 h 320"/>
                <a:gd name="T2" fmla="*/ 0 w 320"/>
                <a:gd name="T3" fmla="*/ 160 h 320"/>
                <a:gd name="T4" fmla="*/ 160 w 320"/>
                <a:gd name="T5" fmla="*/ 0 h 320"/>
                <a:gd name="T6" fmla="*/ 320 w 320"/>
                <a:gd name="T7" fmla="*/ 160 h 320"/>
                <a:gd name="T8" fmla="*/ 160 w 320"/>
                <a:gd name="T9" fmla="*/ 320 h 320"/>
                <a:gd name="T10" fmla="*/ 160 w 320"/>
                <a:gd name="T11" fmla="*/ 32 h 320"/>
                <a:gd name="T12" fmla="*/ 32 w 320"/>
                <a:gd name="T13" fmla="*/ 160 h 320"/>
                <a:gd name="T14" fmla="*/ 160 w 320"/>
                <a:gd name="T15" fmla="*/ 288 h 320"/>
                <a:gd name="T16" fmla="*/ 288 w 320"/>
                <a:gd name="T17" fmla="*/ 160 h 320"/>
                <a:gd name="T18" fmla="*/ 160 w 320"/>
                <a:gd name="T19" fmla="*/ 32 h 3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20" h="320">
                  <a:moveTo>
                    <a:pt x="160" y="320"/>
                  </a:moveTo>
                  <a:cubicBezTo>
                    <a:pt x="72" y="320"/>
                    <a:pt x="0" y="249"/>
                    <a:pt x="0" y="160"/>
                  </a:cubicBezTo>
                  <a:cubicBezTo>
                    <a:pt x="0" y="72"/>
                    <a:pt x="72" y="0"/>
                    <a:pt x="160" y="0"/>
                  </a:cubicBezTo>
                  <a:cubicBezTo>
                    <a:pt x="249" y="0"/>
                    <a:pt x="320" y="72"/>
                    <a:pt x="320" y="160"/>
                  </a:cubicBezTo>
                  <a:cubicBezTo>
                    <a:pt x="320" y="249"/>
                    <a:pt x="249" y="320"/>
                    <a:pt x="160" y="320"/>
                  </a:cubicBezTo>
                  <a:close/>
                  <a:moveTo>
                    <a:pt x="160" y="32"/>
                  </a:moveTo>
                  <a:cubicBezTo>
                    <a:pt x="90" y="32"/>
                    <a:pt x="32" y="90"/>
                    <a:pt x="32" y="160"/>
                  </a:cubicBezTo>
                  <a:cubicBezTo>
                    <a:pt x="32" y="231"/>
                    <a:pt x="90" y="288"/>
                    <a:pt x="160" y="288"/>
                  </a:cubicBezTo>
                  <a:cubicBezTo>
                    <a:pt x="231" y="288"/>
                    <a:pt x="288" y="231"/>
                    <a:pt x="288" y="160"/>
                  </a:cubicBezTo>
                  <a:cubicBezTo>
                    <a:pt x="288" y="90"/>
                    <a:pt x="231" y="32"/>
                    <a:pt x="160" y="32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</a14:hiddenLine>
              </a:ext>
            </a:extLst>
          </p:spPr>
          <p:txBody>
            <a:bodyPr lIns="68580" tIns="34290" rIns="68580" bIns="34290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35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28" name="PA-任意多边形 470"/>
            <p:cNvSpPr/>
            <p:nvPr/>
          </p:nvSpPr>
          <p:spPr bwMode="auto">
            <a:xfrm>
              <a:off x="3803" y="2038"/>
              <a:ext cx="160" cy="159"/>
            </a:xfrm>
            <a:custGeom>
              <a:avLst/>
              <a:gdLst>
                <a:gd name="T0" fmla="*/ 17 w 419"/>
                <a:gd name="T1" fmla="*/ 417 h 417"/>
                <a:gd name="T2" fmla="*/ 6 w 419"/>
                <a:gd name="T3" fmla="*/ 413 h 417"/>
                <a:gd name="T4" fmla="*/ 6 w 419"/>
                <a:gd name="T5" fmla="*/ 390 h 417"/>
                <a:gd name="T6" fmla="*/ 390 w 419"/>
                <a:gd name="T7" fmla="*/ 6 h 417"/>
                <a:gd name="T8" fmla="*/ 413 w 419"/>
                <a:gd name="T9" fmla="*/ 6 h 417"/>
                <a:gd name="T10" fmla="*/ 413 w 419"/>
                <a:gd name="T11" fmla="*/ 29 h 417"/>
                <a:gd name="T12" fmla="*/ 29 w 419"/>
                <a:gd name="T13" fmla="*/ 413 h 417"/>
                <a:gd name="T14" fmla="*/ 17 w 419"/>
                <a:gd name="T15" fmla="*/ 417 h 4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19" h="417">
                  <a:moveTo>
                    <a:pt x="17" y="417"/>
                  </a:moveTo>
                  <a:cubicBezTo>
                    <a:pt x="13" y="417"/>
                    <a:pt x="9" y="416"/>
                    <a:pt x="6" y="413"/>
                  </a:cubicBezTo>
                  <a:cubicBezTo>
                    <a:pt x="0" y="407"/>
                    <a:pt x="0" y="396"/>
                    <a:pt x="6" y="390"/>
                  </a:cubicBezTo>
                  <a:lnTo>
                    <a:pt x="390" y="6"/>
                  </a:lnTo>
                  <a:cubicBezTo>
                    <a:pt x="396" y="0"/>
                    <a:pt x="407" y="0"/>
                    <a:pt x="413" y="6"/>
                  </a:cubicBezTo>
                  <a:cubicBezTo>
                    <a:pt x="419" y="12"/>
                    <a:pt x="419" y="23"/>
                    <a:pt x="413" y="29"/>
                  </a:cubicBezTo>
                  <a:lnTo>
                    <a:pt x="29" y="413"/>
                  </a:lnTo>
                  <a:cubicBezTo>
                    <a:pt x="26" y="416"/>
                    <a:pt x="22" y="417"/>
                    <a:pt x="17" y="417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</a14:hiddenLine>
              </a:ext>
            </a:extLst>
          </p:spPr>
          <p:txBody>
            <a:bodyPr lIns="68580" tIns="34290" rIns="68580" bIns="34290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35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29" name="PA-任意多边形 471"/>
            <p:cNvSpPr>
              <a:spLocks noEditPoints="1"/>
            </p:cNvSpPr>
            <p:nvPr/>
          </p:nvSpPr>
          <p:spPr bwMode="auto">
            <a:xfrm>
              <a:off x="3944" y="1965"/>
              <a:ext cx="92" cy="91"/>
            </a:xfrm>
            <a:custGeom>
              <a:avLst/>
              <a:gdLst>
                <a:gd name="T0" fmla="*/ 112 w 242"/>
                <a:gd name="T1" fmla="*/ 241 h 241"/>
                <a:gd name="T2" fmla="*/ 109 w 242"/>
                <a:gd name="T3" fmla="*/ 241 h 241"/>
                <a:gd name="T4" fmla="*/ 29 w 242"/>
                <a:gd name="T5" fmla="*/ 225 h 241"/>
                <a:gd name="T6" fmla="*/ 17 w 242"/>
                <a:gd name="T7" fmla="*/ 213 h 241"/>
                <a:gd name="T8" fmla="*/ 1 w 242"/>
                <a:gd name="T9" fmla="*/ 133 h 241"/>
                <a:gd name="T10" fmla="*/ 5 w 242"/>
                <a:gd name="T11" fmla="*/ 118 h 241"/>
                <a:gd name="T12" fmla="*/ 117 w 242"/>
                <a:gd name="T13" fmla="*/ 6 h 241"/>
                <a:gd name="T14" fmla="*/ 135 w 242"/>
                <a:gd name="T15" fmla="*/ 3 h 241"/>
                <a:gd name="T16" fmla="*/ 144 w 242"/>
                <a:gd name="T17" fmla="*/ 17 h 241"/>
                <a:gd name="T18" fmla="*/ 144 w 242"/>
                <a:gd name="T19" fmla="*/ 97 h 241"/>
                <a:gd name="T20" fmla="*/ 224 w 242"/>
                <a:gd name="T21" fmla="*/ 97 h 241"/>
                <a:gd name="T22" fmla="*/ 239 w 242"/>
                <a:gd name="T23" fmla="*/ 107 h 241"/>
                <a:gd name="T24" fmla="*/ 236 w 242"/>
                <a:gd name="T25" fmla="*/ 125 h 241"/>
                <a:gd name="T26" fmla="*/ 124 w 242"/>
                <a:gd name="T27" fmla="*/ 237 h 241"/>
                <a:gd name="T28" fmla="*/ 112 w 242"/>
                <a:gd name="T29" fmla="*/ 241 h 241"/>
                <a:gd name="T30" fmla="*/ 46 w 242"/>
                <a:gd name="T31" fmla="*/ 196 h 241"/>
                <a:gd name="T32" fmla="*/ 107 w 242"/>
                <a:gd name="T33" fmla="*/ 208 h 241"/>
                <a:gd name="T34" fmla="*/ 186 w 242"/>
                <a:gd name="T35" fmla="*/ 129 h 241"/>
                <a:gd name="T36" fmla="*/ 128 w 242"/>
                <a:gd name="T37" fmla="*/ 129 h 241"/>
                <a:gd name="T38" fmla="*/ 112 w 242"/>
                <a:gd name="T39" fmla="*/ 113 h 241"/>
                <a:gd name="T40" fmla="*/ 112 w 242"/>
                <a:gd name="T41" fmla="*/ 56 h 241"/>
                <a:gd name="T42" fmla="*/ 34 w 242"/>
                <a:gd name="T43" fmla="*/ 135 h 241"/>
                <a:gd name="T44" fmla="*/ 46 w 242"/>
                <a:gd name="T45" fmla="*/ 196 h 2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241" h="241">
                  <a:moveTo>
                    <a:pt x="112" y="241"/>
                  </a:moveTo>
                  <a:cubicBezTo>
                    <a:pt x="111" y="241"/>
                    <a:pt x="110" y="241"/>
                    <a:pt x="109" y="241"/>
                  </a:cubicBezTo>
                  <a:lnTo>
                    <a:pt x="29" y="225"/>
                  </a:lnTo>
                  <a:cubicBezTo>
                    <a:pt x="23" y="224"/>
                    <a:pt x="18" y="219"/>
                    <a:pt x="17" y="213"/>
                  </a:cubicBezTo>
                  <a:lnTo>
                    <a:pt x="1" y="133"/>
                  </a:lnTo>
                  <a:cubicBezTo>
                    <a:pt x="0" y="127"/>
                    <a:pt x="1" y="122"/>
                    <a:pt x="5" y="118"/>
                  </a:cubicBezTo>
                  <a:lnTo>
                    <a:pt x="117" y="6"/>
                  </a:lnTo>
                  <a:cubicBezTo>
                    <a:pt x="122" y="2"/>
                    <a:pt x="129" y="0"/>
                    <a:pt x="135" y="3"/>
                  </a:cubicBezTo>
                  <a:cubicBezTo>
                    <a:pt x="141" y="5"/>
                    <a:pt x="144" y="11"/>
                    <a:pt x="144" y="17"/>
                  </a:cubicBezTo>
                  <a:lnTo>
                    <a:pt x="144" y="97"/>
                  </a:lnTo>
                  <a:lnTo>
                    <a:pt x="224" y="97"/>
                  </a:lnTo>
                  <a:cubicBezTo>
                    <a:pt x="231" y="97"/>
                    <a:pt x="237" y="101"/>
                    <a:pt x="239" y="107"/>
                  </a:cubicBezTo>
                  <a:cubicBezTo>
                    <a:pt x="242" y="113"/>
                    <a:pt x="240" y="120"/>
                    <a:pt x="236" y="125"/>
                  </a:cubicBezTo>
                  <a:lnTo>
                    <a:pt x="124" y="237"/>
                  </a:lnTo>
                  <a:cubicBezTo>
                    <a:pt x="121" y="240"/>
                    <a:pt x="117" y="241"/>
                    <a:pt x="112" y="241"/>
                  </a:cubicBezTo>
                  <a:close/>
                  <a:moveTo>
                    <a:pt x="46" y="196"/>
                  </a:moveTo>
                  <a:lnTo>
                    <a:pt x="107" y="208"/>
                  </a:lnTo>
                  <a:lnTo>
                    <a:pt x="186" y="129"/>
                  </a:lnTo>
                  <a:lnTo>
                    <a:pt x="128" y="129"/>
                  </a:lnTo>
                  <a:cubicBezTo>
                    <a:pt x="120" y="129"/>
                    <a:pt x="112" y="122"/>
                    <a:pt x="112" y="113"/>
                  </a:cubicBezTo>
                  <a:lnTo>
                    <a:pt x="112" y="56"/>
                  </a:lnTo>
                  <a:lnTo>
                    <a:pt x="34" y="135"/>
                  </a:lnTo>
                  <a:lnTo>
                    <a:pt x="46" y="196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</a14:hiddenLine>
              </a:ext>
            </a:extLst>
          </p:spPr>
          <p:txBody>
            <a:bodyPr lIns="68580" tIns="34290" rIns="68580" bIns="34290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35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30" name="PA-任意多边形 472"/>
            <p:cNvSpPr/>
            <p:nvPr/>
          </p:nvSpPr>
          <p:spPr bwMode="auto">
            <a:xfrm>
              <a:off x="3803" y="2154"/>
              <a:ext cx="43" cy="43"/>
            </a:xfrm>
            <a:custGeom>
              <a:avLst/>
              <a:gdLst>
                <a:gd name="T0" fmla="*/ 96 w 112"/>
                <a:gd name="T1" fmla="*/ 112 h 112"/>
                <a:gd name="T2" fmla="*/ 16 w 112"/>
                <a:gd name="T3" fmla="*/ 112 h 112"/>
                <a:gd name="T4" fmla="*/ 0 w 112"/>
                <a:gd name="T5" fmla="*/ 96 h 112"/>
                <a:gd name="T6" fmla="*/ 0 w 112"/>
                <a:gd name="T7" fmla="*/ 16 h 112"/>
                <a:gd name="T8" fmla="*/ 16 w 112"/>
                <a:gd name="T9" fmla="*/ 0 h 112"/>
                <a:gd name="T10" fmla="*/ 32 w 112"/>
                <a:gd name="T11" fmla="*/ 16 h 112"/>
                <a:gd name="T12" fmla="*/ 32 w 112"/>
                <a:gd name="T13" fmla="*/ 80 h 112"/>
                <a:gd name="T14" fmla="*/ 96 w 112"/>
                <a:gd name="T15" fmla="*/ 80 h 112"/>
                <a:gd name="T16" fmla="*/ 112 w 112"/>
                <a:gd name="T17" fmla="*/ 96 h 112"/>
                <a:gd name="T18" fmla="*/ 96 w 112"/>
                <a:gd name="T19" fmla="*/ 112 h 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2" h="112">
                  <a:moveTo>
                    <a:pt x="96" y="112"/>
                  </a:moveTo>
                  <a:lnTo>
                    <a:pt x="16" y="112"/>
                  </a:lnTo>
                  <a:cubicBezTo>
                    <a:pt x="8" y="112"/>
                    <a:pt x="0" y="105"/>
                    <a:pt x="0" y="96"/>
                  </a:cubicBezTo>
                  <a:lnTo>
                    <a:pt x="0" y="16"/>
                  </a:lnTo>
                  <a:cubicBezTo>
                    <a:pt x="0" y="8"/>
                    <a:pt x="8" y="0"/>
                    <a:pt x="16" y="0"/>
                  </a:cubicBezTo>
                  <a:cubicBezTo>
                    <a:pt x="25" y="0"/>
                    <a:pt x="32" y="8"/>
                    <a:pt x="32" y="16"/>
                  </a:cubicBezTo>
                  <a:lnTo>
                    <a:pt x="32" y="80"/>
                  </a:lnTo>
                  <a:lnTo>
                    <a:pt x="96" y="80"/>
                  </a:lnTo>
                  <a:cubicBezTo>
                    <a:pt x="105" y="80"/>
                    <a:pt x="112" y="88"/>
                    <a:pt x="112" y="96"/>
                  </a:cubicBezTo>
                  <a:cubicBezTo>
                    <a:pt x="112" y="105"/>
                    <a:pt x="105" y="112"/>
                    <a:pt x="96" y="112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</a14:hiddenLine>
              </a:ext>
            </a:extLst>
          </p:spPr>
          <p:txBody>
            <a:bodyPr lIns="68580" tIns="34290" rIns="68580" bIns="34290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35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31" name="PA-任意多边形 473"/>
            <p:cNvSpPr/>
            <p:nvPr/>
          </p:nvSpPr>
          <p:spPr bwMode="auto">
            <a:xfrm>
              <a:off x="3810" y="2032"/>
              <a:ext cx="12" cy="12"/>
            </a:xfrm>
            <a:custGeom>
              <a:avLst/>
              <a:gdLst>
                <a:gd name="T0" fmla="*/ 16 w 32"/>
                <a:gd name="T1" fmla="*/ 33 h 33"/>
                <a:gd name="T2" fmla="*/ 5 w 32"/>
                <a:gd name="T3" fmla="*/ 29 h 33"/>
                <a:gd name="T4" fmla="*/ 0 w 32"/>
                <a:gd name="T5" fmla="*/ 17 h 33"/>
                <a:gd name="T6" fmla="*/ 5 w 32"/>
                <a:gd name="T7" fmla="*/ 6 h 33"/>
                <a:gd name="T8" fmla="*/ 28 w 32"/>
                <a:gd name="T9" fmla="*/ 6 h 33"/>
                <a:gd name="T10" fmla="*/ 32 w 32"/>
                <a:gd name="T11" fmla="*/ 17 h 33"/>
                <a:gd name="T12" fmla="*/ 28 w 32"/>
                <a:gd name="T13" fmla="*/ 29 h 33"/>
                <a:gd name="T14" fmla="*/ 16 w 32"/>
                <a:gd name="T15" fmla="*/ 33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2" h="33">
                  <a:moveTo>
                    <a:pt x="16" y="33"/>
                  </a:moveTo>
                  <a:cubicBezTo>
                    <a:pt x="12" y="33"/>
                    <a:pt x="8" y="32"/>
                    <a:pt x="5" y="29"/>
                  </a:cubicBezTo>
                  <a:cubicBezTo>
                    <a:pt x="2" y="26"/>
                    <a:pt x="0" y="22"/>
                    <a:pt x="0" y="17"/>
                  </a:cubicBezTo>
                  <a:cubicBezTo>
                    <a:pt x="0" y="13"/>
                    <a:pt x="2" y="9"/>
                    <a:pt x="5" y="6"/>
                  </a:cubicBezTo>
                  <a:cubicBezTo>
                    <a:pt x="11" y="0"/>
                    <a:pt x="22" y="0"/>
                    <a:pt x="28" y="6"/>
                  </a:cubicBezTo>
                  <a:cubicBezTo>
                    <a:pt x="31" y="9"/>
                    <a:pt x="32" y="13"/>
                    <a:pt x="32" y="17"/>
                  </a:cubicBezTo>
                  <a:cubicBezTo>
                    <a:pt x="32" y="22"/>
                    <a:pt x="31" y="26"/>
                    <a:pt x="28" y="29"/>
                  </a:cubicBezTo>
                  <a:cubicBezTo>
                    <a:pt x="25" y="32"/>
                    <a:pt x="21" y="33"/>
                    <a:pt x="16" y="33"/>
                  </a:cubicBezTo>
                </a:path>
              </a:pathLst>
            </a:custGeom>
            <a:grpFill/>
            <a:ln w="0">
              <a:noFill/>
              <a:prstDash val="solid"/>
              <a:round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</a14:hiddenLine>
              </a:ext>
            </a:extLst>
          </p:spPr>
          <p:txBody>
            <a:bodyPr lIns="68580" tIns="34290" rIns="68580" bIns="34290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35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32" name="PA-任意多边形 474"/>
            <p:cNvSpPr/>
            <p:nvPr/>
          </p:nvSpPr>
          <p:spPr bwMode="auto">
            <a:xfrm>
              <a:off x="3810" y="2068"/>
              <a:ext cx="12" cy="13"/>
            </a:xfrm>
            <a:custGeom>
              <a:avLst/>
              <a:gdLst>
                <a:gd name="T0" fmla="*/ 16 w 32"/>
                <a:gd name="T1" fmla="*/ 33 h 33"/>
                <a:gd name="T2" fmla="*/ 5 w 32"/>
                <a:gd name="T3" fmla="*/ 29 h 33"/>
                <a:gd name="T4" fmla="*/ 0 w 32"/>
                <a:gd name="T5" fmla="*/ 17 h 33"/>
                <a:gd name="T6" fmla="*/ 5 w 32"/>
                <a:gd name="T7" fmla="*/ 6 h 33"/>
                <a:gd name="T8" fmla="*/ 28 w 32"/>
                <a:gd name="T9" fmla="*/ 6 h 33"/>
                <a:gd name="T10" fmla="*/ 32 w 32"/>
                <a:gd name="T11" fmla="*/ 17 h 33"/>
                <a:gd name="T12" fmla="*/ 28 w 32"/>
                <a:gd name="T13" fmla="*/ 29 h 33"/>
                <a:gd name="T14" fmla="*/ 16 w 32"/>
                <a:gd name="T15" fmla="*/ 33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2" h="33">
                  <a:moveTo>
                    <a:pt x="16" y="33"/>
                  </a:moveTo>
                  <a:cubicBezTo>
                    <a:pt x="12" y="33"/>
                    <a:pt x="8" y="32"/>
                    <a:pt x="5" y="29"/>
                  </a:cubicBezTo>
                  <a:cubicBezTo>
                    <a:pt x="2" y="26"/>
                    <a:pt x="0" y="22"/>
                    <a:pt x="0" y="17"/>
                  </a:cubicBezTo>
                  <a:cubicBezTo>
                    <a:pt x="0" y="13"/>
                    <a:pt x="2" y="9"/>
                    <a:pt x="5" y="6"/>
                  </a:cubicBezTo>
                  <a:cubicBezTo>
                    <a:pt x="11" y="0"/>
                    <a:pt x="22" y="0"/>
                    <a:pt x="28" y="6"/>
                  </a:cubicBezTo>
                  <a:cubicBezTo>
                    <a:pt x="31" y="9"/>
                    <a:pt x="32" y="13"/>
                    <a:pt x="32" y="17"/>
                  </a:cubicBezTo>
                  <a:cubicBezTo>
                    <a:pt x="32" y="22"/>
                    <a:pt x="31" y="26"/>
                    <a:pt x="28" y="29"/>
                  </a:cubicBezTo>
                  <a:cubicBezTo>
                    <a:pt x="25" y="32"/>
                    <a:pt x="21" y="33"/>
                    <a:pt x="16" y="33"/>
                  </a:cubicBezTo>
                </a:path>
              </a:pathLst>
            </a:custGeom>
            <a:grpFill/>
            <a:ln w="0">
              <a:noFill/>
              <a:prstDash val="solid"/>
              <a:round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</a14:hiddenLine>
              </a:ext>
            </a:extLst>
          </p:spPr>
          <p:txBody>
            <a:bodyPr lIns="68580" tIns="34290" rIns="68580" bIns="34290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35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33" name="PA-任意多边形 475"/>
            <p:cNvSpPr/>
            <p:nvPr/>
          </p:nvSpPr>
          <p:spPr bwMode="auto">
            <a:xfrm>
              <a:off x="3810" y="2105"/>
              <a:ext cx="12" cy="12"/>
            </a:xfrm>
            <a:custGeom>
              <a:avLst/>
              <a:gdLst>
                <a:gd name="T0" fmla="*/ 16 w 32"/>
                <a:gd name="T1" fmla="*/ 33 h 33"/>
                <a:gd name="T2" fmla="*/ 5 w 32"/>
                <a:gd name="T3" fmla="*/ 29 h 33"/>
                <a:gd name="T4" fmla="*/ 0 w 32"/>
                <a:gd name="T5" fmla="*/ 17 h 33"/>
                <a:gd name="T6" fmla="*/ 5 w 32"/>
                <a:gd name="T7" fmla="*/ 6 h 33"/>
                <a:gd name="T8" fmla="*/ 28 w 32"/>
                <a:gd name="T9" fmla="*/ 6 h 33"/>
                <a:gd name="T10" fmla="*/ 32 w 32"/>
                <a:gd name="T11" fmla="*/ 17 h 33"/>
                <a:gd name="T12" fmla="*/ 28 w 32"/>
                <a:gd name="T13" fmla="*/ 29 h 33"/>
                <a:gd name="T14" fmla="*/ 16 w 32"/>
                <a:gd name="T15" fmla="*/ 33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2" h="33">
                  <a:moveTo>
                    <a:pt x="16" y="33"/>
                  </a:moveTo>
                  <a:cubicBezTo>
                    <a:pt x="12" y="33"/>
                    <a:pt x="8" y="32"/>
                    <a:pt x="5" y="29"/>
                  </a:cubicBezTo>
                  <a:cubicBezTo>
                    <a:pt x="2" y="26"/>
                    <a:pt x="0" y="22"/>
                    <a:pt x="0" y="17"/>
                  </a:cubicBezTo>
                  <a:cubicBezTo>
                    <a:pt x="0" y="13"/>
                    <a:pt x="2" y="9"/>
                    <a:pt x="5" y="6"/>
                  </a:cubicBezTo>
                  <a:cubicBezTo>
                    <a:pt x="11" y="0"/>
                    <a:pt x="22" y="0"/>
                    <a:pt x="28" y="6"/>
                  </a:cubicBezTo>
                  <a:cubicBezTo>
                    <a:pt x="31" y="9"/>
                    <a:pt x="32" y="13"/>
                    <a:pt x="32" y="17"/>
                  </a:cubicBezTo>
                  <a:cubicBezTo>
                    <a:pt x="32" y="22"/>
                    <a:pt x="31" y="26"/>
                    <a:pt x="28" y="29"/>
                  </a:cubicBezTo>
                  <a:cubicBezTo>
                    <a:pt x="25" y="32"/>
                    <a:pt x="21" y="33"/>
                    <a:pt x="16" y="33"/>
                  </a:cubicBezTo>
                </a:path>
              </a:pathLst>
            </a:custGeom>
            <a:grpFill/>
            <a:ln w="0">
              <a:noFill/>
              <a:prstDash val="solid"/>
              <a:round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</a14:hiddenLine>
              </a:ext>
            </a:extLst>
          </p:spPr>
          <p:txBody>
            <a:bodyPr lIns="68580" tIns="34290" rIns="68580" bIns="34290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35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34" name="PA-任意多边形 476"/>
            <p:cNvSpPr/>
            <p:nvPr/>
          </p:nvSpPr>
          <p:spPr bwMode="auto">
            <a:xfrm>
              <a:off x="3810" y="2251"/>
              <a:ext cx="12" cy="13"/>
            </a:xfrm>
            <a:custGeom>
              <a:avLst/>
              <a:gdLst>
                <a:gd name="T0" fmla="*/ 16 w 32"/>
                <a:gd name="T1" fmla="*/ 33 h 33"/>
                <a:gd name="T2" fmla="*/ 5 w 32"/>
                <a:gd name="T3" fmla="*/ 29 h 33"/>
                <a:gd name="T4" fmla="*/ 0 w 32"/>
                <a:gd name="T5" fmla="*/ 17 h 33"/>
                <a:gd name="T6" fmla="*/ 5 w 32"/>
                <a:gd name="T7" fmla="*/ 6 h 33"/>
                <a:gd name="T8" fmla="*/ 28 w 32"/>
                <a:gd name="T9" fmla="*/ 6 h 33"/>
                <a:gd name="T10" fmla="*/ 32 w 32"/>
                <a:gd name="T11" fmla="*/ 17 h 33"/>
                <a:gd name="T12" fmla="*/ 28 w 32"/>
                <a:gd name="T13" fmla="*/ 29 h 33"/>
                <a:gd name="T14" fmla="*/ 16 w 32"/>
                <a:gd name="T15" fmla="*/ 33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2" h="33">
                  <a:moveTo>
                    <a:pt x="16" y="33"/>
                  </a:moveTo>
                  <a:cubicBezTo>
                    <a:pt x="12" y="33"/>
                    <a:pt x="8" y="32"/>
                    <a:pt x="5" y="29"/>
                  </a:cubicBezTo>
                  <a:cubicBezTo>
                    <a:pt x="2" y="26"/>
                    <a:pt x="0" y="22"/>
                    <a:pt x="0" y="17"/>
                  </a:cubicBezTo>
                  <a:cubicBezTo>
                    <a:pt x="0" y="13"/>
                    <a:pt x="2" y="9"/>
                    <a:pt x="5" y="6"/>
                  </a:cubicBezTo>
                  <a:cubicBezTo>
                    <a:pt x="11" y="0"/>
                    <a:pt x="22" y="0"/>
                    <a:pt x="28" y="6"/>
                  </a:cubicBezTo>
                  <a:cubicBezTo>
                    <a:pt x="31" y="9"/>
                    <a:pt x="32" y="13"/>
                    <a:pt x="32" y="17"/>
                  </a:cubicBezTo>
                  <a:cubicBezTo>
                    <a:pt x="32" y="22"/>
                    <a:pt x="31" y="26"/>
                    <a:pt x="28" y="29"/>
                  </a:cubicBezTo>
                  <a:cubicBezTo>
                    <a:pt x="25" y="32"/>
                    <a:pt x="21" y="33"/>
                    <a:pt x="16" y="33"/>
                  </a:cubicBezTo>
                </a:path>
              </a:pathLst>
            </a:custGeom>
            <a:grpFill/>
            <a:ln w="0">
              <a:noFill/>
              <a:prstDash val="solid"/>
              <a:round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</a14:hiddenLine>
              </a:ext>
            </a:extLst>
          </p:spPr>
          <p:txBody>
            <a:bodyPr lIns="68580" tIns="34290" rIns="68580" bIns="34290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35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35" name="PA-任意多边形 477"/>
            <p:cNvSpPr/>
            <p:nvPr/>
          </p:nvSpPr>
          <p:spPr bwMode="auto">
            <a:xfrm>
              <a:off x="3810" y="2288"/>
              <a:ext cx="12" cy="12"/>
            </a:xfrm>
            <a:custGeom>
              <a:avLst/>
              <a:gdLst>
                <a:gd name="T0" fmla="*/ 16 w 32"/>
                <a:gd name="T1" fmla="*/ 33 h 33"/>
                <a:gd name="T2" fmla="*/ 5 w 32"/>
                <a:gd name="T3" fmla="*/ 29 h 33"/>
                <a:gd name="T4" fmla="*/ 0 w 32"/>
                <a:gd name="T5" fmla="*/ 17 h 33"/>
                <a:gd name="T6" fmla="*/ 5 w 32"/>
                <a:gd name="T7" fmla="*/ 6 h 33"/>
                <a:gd name="T8" fmla="*/ 28 w 32"/>
                <a:gd name="T9" fmla="*/ 6 h 33"/>
                <a:gd name="T10" fmla="*/ 32 w 32"/>
                <a:gd name="T11" fmla="*/ 17 h 33"/>
                <a:gd name="T12" fmla="*/ 28 w 32"/>
                <a:gd name="T13" fmla="*/ 29 h 33"/>
                <a:gd name="T14" fmla="*/ 16 w 32"/>
                <a:gd name="T15" fmla="*/ 33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2" h="33">
                  <a:moveTo>
                    <a:pt x="16" y="33"/>
                  </a:moveTo>
                  <a:cubicBezTo>
                    <a:pt x="12" y="33"/>
                    <a:pt x="8" y="32"/>
                    <a:pt x="5" y="29"/>
                  </a:cubicBezTo>
                  <a:cubicBezTo>
                    <a:pt x="2" y="26"/>
                    <a:pt x="0" y="22"/>
                    <a:pt x="0" y="17"/>
                  </a:cubicBezTo>
                  <a:cubicBezTo>
                    <a:pt x="0" y="13"/>
                    <a:pt x="2" y="9"/>
                    <a:pt x="5" y="6"/>
                  </a:cubicBezTo>
                  <a:cubicBezTo>
                    <a:pt x="11" y="0"/>
                    <a:pt x="22" y="0"/>
                    <a:pt x="28" y="6"/>
                  </a:cubicBezTo>
                  <a:cubicBezTo>
                    <a:pt x="31" y="9"/>
                    <a:pt x="32" y="13"/>
                    <a:pt x="32" y="17"/>
                  </a:cubicBezTo>
                  <a:cubicBezTo>
                    <a:pt x="32" y="22"/>
                    <a:pt x="31" y="26"/>
                    <a:pt x="28" y="29"/>
                  </a:cubicBezTo>
                  <a:cubicBezTo>
                    <a:pt x="25" y="32"/>
                    <a:pt x="21" y="33"/>
                    <a:pt x="16" y="33"/>
                  </a:cubicBezTo>
                </a:path>
              </a:pathLst>
            </a:custGeom>
            <a:grpFill/>
            <a:ln w="0">
              <a:noFill/>
              <a:prstDash val="solid"/>
              <a:round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</a14:hiddenLine>
              </a:ext>
            </a:extLst>
          </p:spPr>
          <p:txBody>
            <a:bodyPr lIns="68580" tIns="34290" rIns="68580" bIns="34290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35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36" name="PA-任意多边形 478"/>
            <p:cNvSpPr/>
            <p:nvPr/>
          </p:nvSpPr>
          <p:spPr bwMode="auto">
            <a:xfrm>
              <a:off x="3810" y="2324"/>
              <a:ext cx="12" cy="13"/>
            </a:xfrm>
            <a:custGeom>
              <a:avLst/>
              <a:gdLst>
                <a:gd name="T0" fmla="*/ 16 w 32"/>
                <a:gd name="T1" fmla="*/ 33 h 33"/>
                <a:gd name="T2" fmla="*/ 5 w 32"/>
                <a:gd name="T3" fmla="*/ 29 h 33"/>
                <a:gd name="T4" fmla="*/ 0 w 32"/>
                <a:gd name="T5" fmla="*/ 17 h 33"/>
                <a:gd name="T6" fmla="*/ 5 w 32"/>
                <a:gd name="T7" fmla="*/ 6 h 33"/>
                <a:gd name="T8" fmla="*/ 28 w 32"/>
                <a:gd name="T9" fmla="*/ 6 h 33"/>
                <a:gd name="T10" fmla="*/ 32 w 32"/>
                <a:gd name="T11" fmla="*/ 17 h 33"/>
                <a:gd name="T12" fmla="*/ 28 w 32"/>
                <a:gd name="T13" fmla="*/ 29 h 33"/>
                <a:gd name="T14" fmla="*/ 16 w 32"/>
                <a:gd name="T15" fmla="*/ 33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2" h="33">
                  <a:moveTo>
                    <a:pt x="16" y="33"/>
                  </a:moveTo>
                  <a:cubicBezTo>
                    <a:pt x="12" y="33"/>
                    <a:pt x="8" y="32"/>
                    <a:pt x="5" y="29"/>
                  </a:cubicBezTo>
                  <a:cubicBezTo>
                    <a:pt x="2" y="26"/>
                    <a:pt x="0" y="22"/>
                    <a:pt x="0" y="17"/>
                  </a:cubicBezTo>
                  <a:cubicBezTo>
                    <a:pt x="0" y="13"/>
                    <a:pt x="2" y="9"/>
                    <a:pt x="5" y="6"/>
                  </a:cubicBezTo>
                  <a:cubicBezTo>
                    <a:pt x="11" y="0"/>
                    <a:pt x="22" y="0"/>
                    <a:pt x="28" y="6"/>
                  </a:cubicBezTo>
                  <a:cubicBezTo>
                    <a:pt x="31" y="9"/>
                    <a:pt x="32" y="13"/>
                    <a:pt x="32" y="17"/>
                  </a:cubicBezTo>
                  <a:cubicBezTo>
                    <a:pt x="32" y="22"/>
                    <a:pt x="31" y="26"/>
                    <a:pt x="28" y="29"/>
                  </a:cubicBezTo>
                  <a:cubicBezTo>
                    <a:pt x="25" y="32"/>
                    <a:pt x="21" y="33"/>
                    <a:pt x="16" y="33"/>
                  </a:cubicBezTo>
                </a:path>
              </a:pathLst>
            </a:custGeom>
            <a:grpFill/>
            <a:ln w="0">
              <a:noFill/>
              <a:prstDash val="solid"/>
              <a:round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</a14:hiddenLine>
              </a:ext>
            </a:extLst>
          </p:spPr>
          <p:txBody>
            <a:bodyPr lIns="68580" tIns="34290" rIns="68580" bIns="34290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35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37" name="PA-任意多边形 479"/>
            <p:cNvSpPr/>
            <p:nvPr/>
          </p:nvSpPr>
          <p:spPr bwMode="auto">
            <a:xfrm>
              <a:off x="3663" y="2178"/>
              <a:ext cx="12" cy="13"/>
            </a:xfrm>
            <a:custGeom>
              <a:avLst/>
              <a:gdLst>
                <a:gd name="T0" fmla="*/ 16 w 32"/>
                <a:gd name="T1" fmla="*/ 33 h 33"/>
                <a:gd name="T2" fmla="*/ 5 w 32"/>
                <a:gd name="T3" fmla="*/ 29 h 33"/>
                <a:gd name="T4" fmla="*/ 0 w 32"/>
                <a:gd name="T5" fmla="*/ 17 h 33"/>
                <a:gd name="T6" fmla="*/ 5 w 32"/>
                <a:gd name="T7" fmla="*/ 6 h 33"/>
                <a:gd name="T8" fmla="*/ 28 w 32"/>
                <a:gd name="T9" fmla="*/ 6 h 33"/>
                <a:gd name="T10" fmla="*/ 32 w 32"/>
                <a:gd name="T11" fmla="*/ 17 h 33"/>
                <a:gd name="T12" fmla="*/ 28 w 32"/>
                <a:gd name="T13" fmla="*/ 29 h 33"/>
                <a:gd name="T14" fmla="*/ 16 w 32"/>
                <a:gd name="T15" fmla="*/ 33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2" h="33">
                  <a:moveTo>
                    <a:pt x="16" y="33"/>
                  </a:moveTo>
                  <a:cubicBezTo>
                    <a:pt x="12" y="33"/>
                    <a:pt x="8" y="32"/>
                    <a:pt x="5" y="29"/>
                  </a:cubicBezTo>
                  <a:cubicBezTo>
                    <a:pt x="2" y="26"/>
                    <a:pt x="0" y="22"/>
                    <a:pt x="0" y="17"/>
                  </a:cubicBezTo>
                  <a:cubicBezTo>
                    <a:pt x="0" y="13"/>
                    <a:pt x="2" y="9"/>
                    <a:pt x="5" y="6"/>
                  </a:cubicBezTo>
                  <a:cubicBezTo>
                    <a:pt x="11" y="0"/>
                    <a:pt x="22" y="0"/>
                    <a:pt x="28" y="6"/>
                  </a:cubicBezTo>
                  <a:cubicBezTo>
                    <a:pt x="31" y="9"/>
                    <a:pt x="32" y="13"/>
                    <a:pt x="32" y="17"/>
                  </a:cubicBezTo>
                  <a:cubicBezTo>
                    <a:pt x="32" y="22"/>
                    <a:pt x="31" y="26"/>
                    <a:pt x="28" y="29"/>
                  </a:cubicBezTo>
                  <a:cubicBezTo>
                    <a:pt x="25" y="32"/>
                    <a:pt x="21" y="33"/>
                    <a:pt x="16" y="33"/>
                  </a:cubicBezTo>
                </a:path>
              </a:pathLst>
            </a:custGeom>
            <a:grpFill/>
            <a:ln w="0">
              <a:noFill/>
              <a:prstDash val="solid"/>
              <a:round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</a14:hiddenLine>
              </a:ext>
            </a:extLst>
          </p:spPr>
          <p:txBody>
            <a:bodyPr lIns="68580" tIns="34290" rIns="68580" bIns="34290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35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38" name="PA-任意多边形 480"/>
            <p:cNvSpPr/>
            <p:nvPr/>
          </p:nvSpPr>
          <p:spPr bwMode="auto">
            <a:xfrm>
              <a:off x="3700" y="2178"/>
              <a:ext cx="12" cy="13"/>
            </a:xfrm>
            <a:custGeom>
              <a:avLst/>
              <a:gdLst>
                <a:gd name="T0" fmla="*/ 16 w 32"/>
                <a:gd name="T1" fmla="*/ 33 h 33"/>
                <a:gd name="T2" fmla="*/ 5 w 32"/>
                <a:gd name="T3" fmla="*/ 29 h 33"/>
                <a:gd name="T4" fmla="*/ 0 w 32"/>
                <a:gd name="T5" fmla="*/ 17 h 33"/>
                <a:gd name="T6" fmla="*/ 5 w 32"/>
                <a:gd name="T7" fmla="*/ 6 h 33"/>
                <a:gd name="T8" fmla="*/ 28 w 32"/>
                <a:gd name="T9" fmla="*/ 6 h 33"/>
                <a:gd name="T10" fmla="*/ 32 w 32"/>
                <a:gd name="T11" fmla="*/ 17 h 33"/>
                <a:gd name="T12" fmla="*/ 28 w 32"/>
                <a:gd name="T13" fmla="*/ 29 h 33"/>
                <a:gd name="T14" fmla="*/ 16 w 32"/>
                <a:gd name="T15" fmla="*/ 33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2" h="33">
                  <a:moveTo>
                    <a:pt x="16" y="33"/>
                  </a:moveTo>
                  <a:cubicBezTo>
                    <a:pt x="12" y="33"/>
                    <a:pt x="8" y="32"/>
                    <a:pt x="5" y="29"/>
                  </a:cubicBezTo>
                  <a:cubicBezTo>
                    <a:pt x="2" y="26"/>
                    <a:pt x="0" y="22"/>
                    <a:pt x="0" y="17"/>
                  </a:cubicBezTo>
                  <a:cubicBezTo>
                    <a:pt x="0" y="13"/>
                    <a:pt x="2" y="9"/>
                    <a:pt x="5" y="6"/>
                  </a:cubicBezTo>
                  <a:cubicBezTo>
                    <a:pt x="11" y="0"/>
                    <a:pt x="22" y="0"/>
                    <a:pt x="28" y="6"/>
                  </a:cubicBezTo>
                  <a:cubicBezTo>
                    <a:pt x="31" y="9"/>
                    <a:pt x="32" y="13"/>
                    <a:pt x="32" y="17"/>
                  </a:cubicBezTo>
                  <a:cubicBezTo>
                    <a:pt x="32" y="22"/>
                    <a:pt x="31" y="26"/>
                    <a:pt x="28" y="29"/>
                  </a:cubicBezTo>
                  <a:cubicBezTo>
                    <a:pt x="25" y="32"/>
                    <a:pt x="21" y="33"/>
                    <a:pt x="16" y="33"/>
                  </a:cubicBezTo>
                </a:path>
              </a:pathLst>
            </a:custGeom>
            <a:grpFill/>
            <a:ln w="0">
              <a:noFill/>
              <a:prstDash val="solid"/>
              <a:round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</a14:hiddenLine>
              </a:ext>
            </a:extLst>
          </p:spPr>
          <p:txBody>
            <a:bodyPr lIns="68580" tIns="34290" rIns="68580" bIns="34290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35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39" name="PA-任意多边形 481"/>
            <p:cNvSpPr/>
            <p:nvPr/>
          </p:nvSpPr>
          <p:spPr bwMode="auto">
            <a:xfrm>
              <a:off x="3736" y="2178"/>
              <a:ext cx="13" cy="13"/>
            </a:xfrm>
            <a:custGeom>
              <a:avLst/>
              <a:gdLst>
                <a:gd name="T0" fmla="*/ 16 w 32"/>
                <a:gd name="T1" fmla="*/ 33 h 33"/>
                <a:gd name="T2" fmla="*/ 5 w 32"/>
                <a:gd name="T3" fmla="*/ 29 h 33"/>
                <a:gd name="T4" fmla="*/ 0 w 32"/>
                <a:gd name="T5" fmla="*/ 17 h 33"/>
                <a:gd name="T6" fmla="*/ 5 w 32"/>
                <a:gd name="T7" fmla="*/ 6 h 33"/>
                <a:gd name="T8" fmla="*/ 28 w 32"/>
                <a:gd name="T9" fmla="*/ 6 h 33"/>
                <a:gd name="T10" fmla="*/ 32 w 32"/>
                <a:gd name="T11" fmla="*/ 17 h 33"/>
                <a:gd name="T12" fmla="*/ 28 w 32"/>
                <a:gd name="T13" fmla="*/ 29 h 33"/>
                <a:gd name="T14" fmla="*/ 16 w 32"/>
                <a:gd name="T15" fmla="*/ 33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2" h="33">
                  <a:moveTo>
                    <a:pt x="16" y="33"/>
                  </a:moveTo>
                  <a:cubicBezTo>
                    <a:pt x="12" y="33"/>
                    <a:pt x="8" y="32"/>
                    <a:pt x="5" y="29"/>
                  </a:cubicBezTo>
                  <a:cubicBezTo>
                    <a:pt x="2" y="26"/>
                    <a:pt x="0" y="22"/>
                    <a:pt x="0" y="17"/>
                  </a:cubicBezTo>
                  <a:cubicBezTo>
                    <a:pt x="0" y="13"/>
                    <a:pt x="2" y="9"/>
                    <a:pt x="5" y="6"/>
                  </a:cubicBezTo>
                  <a:cubicBezTo>
                    <a:pt x="11" y="0"/>
                    <a:pt x="22" y="0"/>
                    <a:pt x="28" y="6"/>
                  </a:cubicBezTo>
                  <a:cubicBezTo>
                    <a:pt x="31" y="9"/>
                    <a:pt x="32" y="13"/>
                    <a:pt x="32" y="17"/>
                  </a:cubicBezTo>
                  <a:cubicBezTo>
                    <a:pt x="32" y="22"/>
                    <a:pt x="31" y="26"/>
                    <a:pt x="28" y="29"/>
                  </a:cubicBezTo>
                  <a:cubicBezTo>
                    <a:pt x="25" y="32"/>
                    <a:pt x="21" y="33"/>
                    <a:pt x="16" y="33"/>
                  </a:cubicBezTo>
                </a:path>
              </a:pathLst>
            </a:custGeom>
            <a:grpFill/>
            <a:ln w="0">
              <a:noFill/>
              <a:prstDash val="solid"/>
              <a:round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</a14:hiddenLine>
              </a:ext>
            </a:extLst>
          </p:spPr>
          <p:txBody>
            <a:bodyPr lIns="68580" tIns="34290" rIns="68580" bIns="34290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35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40" name="PA-任意多边形 482"/>
            <p:cNvSpPr/>
            <p:nvPr/>
          </p:nvSpPr>
          <p:spPr bwMode="auto">
            <a:xfrm>
              <a:off x="3883" y="2178"/>
              <a:ext cx="12" cy="13"/>
            </a:xfrm>
            <a:custGeom>
              <a:avLst/>
              <a:gdLst>
                <a:gd name="T0" fmla="*/ 16 w 32"/>
                <a:gd name="T1" fmla="*/ 33 h 33"/>
                <a:gd name="T2" fmla="*/ 5 w 32"/>
                <a:gd name="T3" fmla="*/ 29 h 33"/>
                <a:gd name="T4" fmla="*/ 0 w 32"/>
                <a:gd name="T5" fmla="*/ 17 h 33"/>
                <a:gd name="T6" fmla="*/ 5 w 32"/>
                <a:gd name="T7" fmla="*/ 6 h 33"/>
                <a:gd name="T8" fmla="*/ 28 w 32"/>
                <a:gd name="T9" fmla="*/ 6 h 33"/>
                <a:gd name="T10" fmla="*/ 32 w 32"/>
                <a:gd name="T11" fmla="*/ 17 h 33"/>
                <a:gd name="T12" fmla="*/ 28 w 32"/>
                <a:gd name="T13" fmla="*/ 29 h 33"/>
                <a:gd name="T14" fmla="*/ 16 w 32"/>
                <a:gd name="T15" fmla="*/ 33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2" h="33">
                  <a:moveTo>
                    <a:pt x="16" y="33"/>
                  </a:moveTo>
                  <a:cubicBezTo>
                    <a:pt x="12" y="33"/>
                    <a:pt x="8" y="32"/>
                    <a:pt x="5" y="29"/>
                  </a:cubicBezTo>
                  <a:cubicBezTo>
                    <a:pt x="2" y="26"/>
                    <a:pt x="0" y="22"/>
                    <a:pt x="0" y="17"/>
                  </a:cubicBezTo>
                  <a:cubicBezTo>
                    <a:pt x="0" y="13"/>
                    <a:pt x="2" y="9"/>
                    <a:pt x="5" y="6"/>
                  </a:cubicBezTo>
                  <a:cubicBezTo>
                    <a:pt x="11" y="0"/>
                    <a:pt x="22" y="0"/>
                    <a:pt x="28" y="6"/>
                  </a:cubicBezTo>
                  <a:cubicBezTo>
                    <a:pt x="31" y="9"/>
                    <a:pt x="32" y="13"/>
                    <a:pt x="32" y="17"/>
                  </a:cubicBezTo>
                  <a:cubicBezTo>
                    <a:pt x="32" y="22"/>
                    <a:pt x="31" y="26"/>
                    <a:pt x="28" y="29"/>
                  </a:cubicBezTo>
                  <a:cubicBezTo>
                    <a:pt x="25" y="32"/>
                    <a:pt x="21" y="33"/>
                    <a:pt x="16" y="33"/>
                  </a:cubicBezTo>
                </a:path>
              </a:pathLst>
            </a:custGeom>
            <a:grpFill/>
            <a:ln w="0">
              <a:noFill/>
              <a:prstDash val="solid"/>
              <a:round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</a14:hiddenLine>
              </a:ext>
            </a:extLst>
          </p:spPr>
          <p:txBody>
            <a:bodyPr lIns="68580" tIns="34290" rIns="68580" bIns="34290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35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41" name="PA-任意多边形 483"/>
            <p:cNvSpPr/>
            <p:nvPr/>
          </p:nvSpPr>
          <p:spPr bwMode="auto">
            <a:xfrm>
              <a:off x="3919" y="2178"/>
              <a:ext cx="12" cy="13"/>
            </a:xfrm>
            <a:custGeom>
              <a:avLst/>
              <a:gdLst>
                <a:gd name="T0" fmla="*/ 16 w 32"/>
                <a:gd name="T1" fmla="*/ 33 h 33"/>
                <a:gd name="T2" fmla="*/ 5 w 32"/>
                <a:gd name="T3" fmla="*/ 29 h 33"/>
                <a:gd name="T4" fmla="*/ 0 w 32"/>
                <a:gd name="T5" fmla="*/ 17 h 33"/>
                <a:gd name="T6" fmla="*/ 5 w 32"/>
                <a:gd name="T7" fmla="*/ 6 h 33"/>
                <a:gd name="T8" fmla="*/ 28 w 32"/>
                <a:gd name="T9" fmla="*/ 6 h 33"/>
                <a:gd name="T10" fmla="*/ 32 w 32"/>
                <a:gd name="T11" fmla="*/ 17 h 33"/>
                <a:gd name="T12" fmla="*/ 28 w 32"/>
                <a:gd name="T13" fmla="*/ 29 h 33"/>
                <a:gd name="T14" fmla="*/ 16 w 32"/>
                <a:gd name="T15" fmla="*/ 33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2" h="33">
                  <a:moveTo>
                    <a:pt x="16" y="33"/>
                  </a:moveTo>
                  <a:cubicBezTo>
                    <a:pt x="12" y="33"/>
                    <a:pt x="8" y="32"/>
                    <a:pt x="5" y="29"/>
                  </a:cubicBezTo>
                  <a:cubicBezTo>
                    <a:pt x="2" y="26"/>
                    <a:pt x="0" y="22"/>
                    <a:pt x="0" y="17"/>
                  </a:cubicBezTo>
                  <a:cubicBezTo>
                    <a:pt x="0" y="13"/>
                    <a:pt x="2" y="9"/>
                    <a:pt x="5" y="6"/>
                  </a:cubicBezTo>
                  <a:cubicBezTo>
                    <a:pt x="11" y="0"/>
                    <a:pt x="22" y="0"/>
                    <a:pt x="28" y="6"/>
                  </a:cubicBezTo>
                  <a:cubicBezTo>
                    <a:pt x="31" y="9"/>
                    <a:pt x="32" y="13"/>
                    <a:pt x="32" y="17"/>
                  </a:cubicBezTo>
                  <a:cubicBezTo>
                    <a:pt x="32" y="22"/>
                    <a:pt x="31" y="26"/>
                    <a:pt x="28" y="29"/>
                  </a:cubicBezTo>
                  <a:cubicBezTo>
                    <a:pt x="25" y="32"/>
                    <a:pt x="21" y="33"/>
                    <a:pt x="16" y="33"/>
                  </a:cubicBezTo>
                </a:path>
              </a:pathLst>
            </a:custGeom>
            <a:grpFill/>
            <a:ln w="0">
              <a:noFill/>
              <a:prstDash val="solid"/>
              <a:round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</a14:hiddenLine>
              </a:ext>
            </a:extLst>
          </p:spPr>
          <p:txBody>
            <a:bodyPr lIns="68580" tIns="34290" rIns="68580" bIns="34290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35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42" name="PA-任意多边形 484"/>
            <p:cNvSpPr/>
            <p:nvPr/>
          </p:nvSpPr>
          <p:spPr bwMode="auto">
            <a:xfrm>
              <a:off x="3956" y="2178"/>
              <a:ext cx="12" cy="13"/>
            </a:xfrm>
            <a:custGeom>
              <a:avLst/>
              <a:gdLst>
                <a:gd name="T0" fmla="*/ 16 w 32"/>
                <a:gd name="T1" fmla="*/ 33 h 33"/>
                <a:gd name="T2" fmla="*/ 5 w 32"/>
                <a:gd name="T3" fmla="*/ 29 h 33"/>
                <a:gd name="T4" fmla="*/ 0 w 32"/>
                <a:gd name="T5" fmla="*/ 17 h 33"/>
                <a:gd name="T6" fmla="*/ 5 w 32"/>
                <a:gd name="T7" fmla="*/ 6 h 33"/>
                <a:gd name="T8" fmla="*/ 28 w 32"/>
                <a:gd name="T9" fmla="*/ 6 h 33"/>
                <a:gd name="T10" fmla="*/ 32 w 32"/>
                <a:gd name="T11" fmla="*/ 17 h 33"/>
                <a:gd name="T12" fmla="*/ 28 w 32"/>
                <a:gd name="T13" fmla="*/ 29 h 33"/>
                <a:gd name="T14" fmla="*/ 16 w 32"/>
                <a:gd name="T15" fmla="*/ 33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2" h="33">
                  <a:moveTo>
                    <a:pt x="16" y="33"/>
                  </a:moveTo>
                  <a:cubicBezTo>
                    <a:pt x="12" y="33"/>
                    <a:pt x="8" y="32"/>
                    <a:pt x="5" y="29"/>
                  </a:cubicBezTo>
                  <a:cubicBezTo>
                    <a:pt x="2" y="26"/>
                    <a:pt x="0" y="22"/>
                    <a:pt x="0" y="17"/>
                  </a:cubicBezTo>
                  <a:cubicBezTo>
                    <a:pt x="0" y="13"/>
                    <a:pt x="2" y="9"/>
                    <a:pt x="5" y="6"/>
                  </a:cubicBezTo>
                  <a:cubicBezTo>
                    <a:pt x="11" y="0"/>
                    <a:pt x="22" y="0"/>
                    <a:pt x="28" y="6"/>
                  </a:cubicBezTo>
                  <a:cubicBezTo>
                    <a:pt x="31" y="9"/>
                    <a:pt x="32" y="13"/>
                    <a:pt x="32" y="17"/>
                  </a:cubicBezTo>
                  <a:cubicBezTo>
                    <a:pt x="32" y="22"/>
                    <a:pt x="31" y="26"/>
                    <a:pt x="28" y="29"/>
                  </a:cubicBezTo>
                  <a:cubicBezTo>
                    <a:pt x="25" y="32"/>
                    <a:pt x="21" y="33"/>
                    <a:pt x="16" y="33"/>
                  </a:cubicBezTo>
                </a:path>
              </a:pathLst>
            </a:custGeom>
            <a:grpFill/>
            <a:ln w="0">
              <a:noFill/>
              <a:prstDash val="solid"/>
              <a:round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</a14:hiddenLine>
              </a:ext>
            </a:extLst>
          </p:spPr>
          <p:txBody>
            <a:bodyPr lIns="68580" tIns="34290" rIns="68580" bIns="34290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35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</p:grpSp>
      <p:sp>
        <p:nvSpPr>
          <p:cNvPr id="43" name="PA-A000320141231G17PPSH-2607"/>
          <p:cNvSpPr/>
          <p:nvPr>
            <p:custDataLst>
              <p:tags r:id="rId3"/>
            </p:custDataLst>
          </p:nvPr>
        </p:nvSpPr>
        <p:spPr bwMode="auto">
          <a:xfrm>
            <a:off x="6948488" y="1661160"/>
            <a:ext cx="952500" cy="687388"/>
          </a:xfrm>
          <a:custGeom>
            <a:avLst/>
            <a:gdLst>
              <a:gd name="T0" fmla="*/ 2881614 w 3362326"/>
              <a:gd name="T1" fmla="*/ 2245619 h 2424113"/>
              <a:gd name="T2" fmla="*/ 3207949 w 3362326"/>
              <a:gd name="T3" fmla="*/ 953766 h 2424113"/>
              <a:gd name="T4" fmla="*/ 3300702 w 3362326"/>
              <a:gd name="T5" fmla="*/ 1054704 h 2424113"/>
              <a:gd name="T6" fmla="*/ 3357879 w 3362326"/>
              <a:gd name="T7" fmla="*/ 1578442 h 2424113"/>
              <a:gd name="T8" fmla="*/ 2754348 w 3362326"/>
              <a:gd name="T9" fmla="*/ 1274991 h 2424113"/>
              <a:gd name="T10" fmla="*/ 2862031 w 3362326"/>
              <a:gd name="T11" fmla="*/ 1038516 h 2424113"/>
              <a:gd name="T12" fmla="*/ 2811207 w 3362326"/>
              <a:gd name="T13" fmla="*/ 1366725 h 2424113"/>
              <a:gd name="T14" fmla="*/ 3041820 w 3362326"/>
              <a:gd name="T15" fmla="*/ 999791 h 2424113"/>
              <a:gd name="T16" fmla="*/ 3170149 w 3362326"/>
              <a:gd name="T17" fmla="*/ 942974 h 2424113"/>
              <a:gd name="T18" fmla="*/ 296683 w 3362326"/>
              <a:gd name="T19" fmla="*/ 978524 h 2424113"/>
              <a:gd name="T20" fmla="*/ 498389 w 3362326"/>
              <a:gd name="T21" fmla="*/ 1265469 h 2424113"/>
              <a:gd name="T22" fmla="*/ 488542 w 3362326"/>
              <a:gd name="T23" fmla="*/ 1028041 h 2424113"/>
              <a:gd name="T24" fmla="*/ 582566 w 3362326"/>
              <a:gd name="T25" fmla="*/ 1187067 h 2424113"/>
              <a:gd name="T26" fmla="*/ 319871 w 3362326"/>
              <a:gd name="T27" fmla="*/ 2147887 h 2424113"/>
              <a:gd name="T28" fmla="*/ 37800 w 3362326"/>
              <a:gd name="T29" fmla="*/ 1105808 h 2424113"/>
              <a:gd name="T30" fmla="*/ 124836 w 3362326"/>
              <a:gd name="T31" fmla="*/ 975985 h 2424113"/>
              <a:gd name="T32" fmla="*/ 1545327 w 3362326"/>
              <a:gd name="T33" fmla="*/ 746198 h 2424113"/>
              <a:gd name="T34" fmla="*/ 1656547 w 3362326"/>
              <a:gd name="T35" fmla="*/ 809752 h 2424113"/>
              <a:gd name="T36" fmla="*/ 1802720 w 3362326"/>
              <a:gd name="T37" fmla="*/ 881250 h 2424113"/>
              <a:gd name="T38" fmla="*/ 1889154 w 3362326"/>
              <a:gd name="T39" fmla="*/ 667392 h 2424113"/>
              <a:gd name="T40" fmla="*/ 2073778 w 3362326"/>
              <a:gd name="T41" fmla="*/ 739843 h 2424113"/>
              <a:gd name="T42" fmla="*/ 2280963 w 3362326"/>
              <a:gd name="T43" fmla="*/ 997553 h 2424113"/>
              <a:gd name="T44" fmla="*/ 2456054 w 3362326"/>
              <a:gd name="T45" fmla="*/ 821509 h 2424113"/>
              <a:gd name="T46" fmla="*/ 2536132 w 3362326"/>
              <a:gd name="T47" fmla="*/ 819603 h 2424113"/>
              <a:gd name="T48" fmla="*/ 2596190 w 3362326"/>
              <a:gd name="T49" fmla="*/ 876801 h 2424113"/>
              <a:gd name="T50" fmla="*/ 2598415 w 3362326"/>
              <a:gd name="T51" fmla="*/ 956879 h 2424113"/>
              <a:gd name="T52" fmla="*/ 2382332 w 3362326"/>
              <a:gd name="T53" fmla="*/ 1195206 h 2424113"/>
              <a:gd name="T54" fmla="*/ 2241242 w 3362326"/>
              <a:gd name="T55" fmla="*/ 1268610 h 2424113"/>
              <a:gd name="T56" fmla="*/ 2118265 w 3362326"/>
              <a:gd name="T57" fmla="*/ 1192028 h 2424113"/>
              <a:gd name="T58" fmla="*/ 1363246 w 3362326"/>
              <a:gd name="T59" fmla="*/ 1018526 h 2424113"/>
              <a:gd name="T60" fmla="*/ 1307636 w 3362326"/>
              <a:gd name="T61" fmla="*/ 1409700 h 2424113"/>
              <a:gd name="T62" fmla="*/ 1157013 w 3362326"/>
              <a:gd name="T63" fmla="*/ 999778 h 2424113"/>
              <a:gd name="T64" fmla="*/ 1245989 w 3362326"/>
              <a:gd name="T65" fmla="*/ 780199 h 2424113"/>
              <a:gd name="T66" fmla="*/ 1499569 w 3362326"/>
              <a:gd name="T67" fmla="*/ 668027 h 2424113"/>
              <a:gd name="T68" fmla="*/ 3142462 w 3362326"/>
              <a:gd name="T69" fmla="*/ 282872 h 2424113"/>
              <a:gd name="T70" fmla="*/ 3244523 w 3362326"/>
              <a:gd name="T71" fmla="*/ 440586 h 2424113"/>
              <a:gd name="T72" fmla="*/ 3210503 w 3362326"/>
              <a:gd name="T73" fmla="*/ 656690 h 2424113"/>
              <a:gd name="T74" fmla="*/ 3038811 w 3362326"/>
              <a:gd name="T75" fmla="*/ 831222 h 2424113"/>
              <a:gd name="T76" fmla="*/ 2904319 w 3362326"/>
              <a:gd name="T77" fmla="*/ 826780 h 2424113"/>
              <a:gd name="T78" fmla="*/ 2817519 w 3362326"/>
              <a:gd name="T79" fmla="*/ 691913 h 2424113"/>
              <a:gd name="T80" fmla="*/ 2807981 w 3362326"/>
              <a:gd name="T81" fmla="*/ 429797 h 2424113"/>
              <a:gd name="T82" fmla="*/ 2910678 w 3362326"/>
              <a:gd name="T83" fmla="*/ 280651 h 2424113"/>
              <a:gd name="T84" fmla="*/ 375153 w 3362326"/>
              <a:gd name="T85" fmla="*/ 248918 h 2424113"/>
              <a:gd name="T86" fmla="*/ 514634 w 3362326"/>
              <a:gd name="T87" fmla="*/ 342213 h 2424113"/>
              <a:gd name="T88" fmla="*/ 561340 w 3362326"/>
              <a:gd name="T89" fmla="*/ 566885 h 2424113"/>
              <a:gd name="T90" fmla="*/ 510821 w 3362326"/>
              <a:gd name="T91" fmla="*/ 773785 h 2424113"/>
              <a:gd name="T92" fmla="*/ 418682 w 3362326"/>
              <a:gd name="T93" fmla="*/ 842646 h 2424113"/>
              <a:gd name="T94" fmla="*/ 241709 w 3362326"/>
              <a:gd name="T95" fmla="*/ 778862 h 2424113"/>
              <a:gd name="T96" fmla="*/ 117162 w 3362326"/>
              <a:gd name="T97" fmla="*/ 551970 h 2424113"/>
              <a:gd name="T98" fmla="*/ 148299 w 3362326"/>
              <a:gd name="T99" fmla="*/ 359984 h 2424113"/>
              <a:gd name="T100" fmla="*/ 297311 w 3362326"/>
              <a:gd name="T101" fmla="*/ 250822 h 2424113"/>
              <a:gd name="T102" fmla="*/ 1834594 w 3362326"/>
              <a:gd name="T103" fmla="*/ 43475 h 2424113"/>
              <a:gd name="T104" fmla="*/ 1934457 w 3362326"/>
              <a:gd name="T105" fmla="*/ 205318 h 2424113"/>
              <a:gd name="T106" fmla="*/ 1973258 w 3362326"/>
              <a:gd name="T107" fmla="*/ 288461 h 2424113"/>
              <a:gd name="T108" fmla="*/ 1942726 w 3362326"/>
              <a:gd name="T109" fmla="*/ 390961 h 2424113"/>
              <a:gd name="T110" fmla="*/ 1864808 w 3362326"/>
              <a:gd name="T111" fmla="*/ 532812 h 2424113"/>
              <a:gd name="T112" fmla="*/ 1729325 w 3362326"/>
              <a:gd name="T113" fmla="*/ 622301 h 2424113"/>
              <a:gd name="T114" fmla="*/ 1571262 w 3362326"/>
              <a:gd name="T115" fmla="*/ 579778 h 2424113"/>
              <a:gd name="T116" fmla="*/ 1478714 w 3362326"/>
              <a:gd name="T117" fmla="*/ 436341 h 2424113"/>
              <a:gd name="T118" fmla="*/ 1416379 w 3362326"/>
              <a:gd name="T119" fmla="*/ 348438 h 2424113"/>
              <a:gd name="T120" fmla="*/ 1429418 w 3362326"/>
              <a:gd name="T121" fmla="*/ 264978 h 2424113"/>
              <a:gd name="T122" fmla="*/ 1483484 w 3362326"/>
              <a:gd name="T123" fmla="*/ 132965 h 2424113"/>
              <a:gd name="T124" fmla="*/ 1621829 w 3362326"/>
              <a:gd name="T125" fmla="*/ 11107 h 242411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3362326" h="2424113">
                <a:moveTo>
                  <a:pt x="860805" y="1460500"/>
                </a:moveTo>
                <a:lnTo>
                  <a:pt x="965275" y="1460500"/>
                </a:lnTo>
                <a:lnTo>
                  <a:pt x="961464" y="1465582"/>
                </a:lnTo>
                <a:lnTo>
                  <a:pt x="957654" y="1470664"/>
                </a:lnTo>
                <a:lnTo>
                  <a:pt x="953843" y="1476380"/>
                </a:lnTo>
                <a:lnTo>
                  <a:pt x="949715" y="1482415"/>
                </a:lnTo>
                <a:lnTo>
                  <a:pt x="483570" y="2244666"/>
                </a:lnTo>
                <a:lnTo>
                  <a:pt x="483570" y="2248795"/>
                </a:lnTo>
                <a:lnTo>
                  <a:pt x="483570" y="2251971"/>
                </a:lnTo>
                <a:lnTo>
                  <a:pt x="483888" y="2255147"/>
                </a:lnTo>
                <a:lnTo>
                  <a:pt x="484205" y="2257371"/>
                </a:lnTo>
                <a:lnTo>
                  <a:pt x="2880661" y="2259594"/>
                </a:lnTo>
                <a:lnTo>
                  <a:pt x="2880978" y="2256735"/>
                </a:lnTo>
                <a:lnTo>
                  <a:pt x="2881614" y="2253877"/>
                </a:lnTo>
                <a:lnTo>
                  <a:pt x="2881931" y="2250066"/>
                </a:lnTo>
                <a:lnTo>
                  <a:pt x="2881614" y="2245619"/>
                </a:lnTo>
                <a:lnTo>
                  <a:pt x="2422137" y="1485273"/>
                </a:lnTo>
                <a:lnTo>
                  <a:pt x="2411023" y="1471934"/>
                </a:lnTo>
                <a:lnTo>
                  <a:pt x="2401179" y="1460500"/>
                </a:lnTo>
                <a:lnTo>
                  <a:pt x="2509460" y="1460500"/>
                </a:lnTo>
                <a:lnTo>
                  <a:pt x="3024188" y="2273251"/>
                </a:lnTo>
                <a:lnTo>
                  <a:pt x="3024188" y="2423478"/>
                </a:lnTo>
                <a:lnTo>
                  <a:pt x="3021648" y="2424113"/>
                </a:lnTo>
                <a:lnTo>
                  <a:pt x="3018472" y="2424113"/>
                </a:lnTo>
                <a:lnTo>
                  <a:pt x="345441" y="2421890"/>
                </a:lnTo>
                <a:lnTo>
                  <a:pt x="341948" y="2421572"/>
                </a:lnTo>
                <a:lnTo>
                  <a:pt x="338138" y="2421255"/>
                </a:lnTo>
                <a:lnTo>
                  <a:pt x="338138" y="2277062"/>
                </a:lnTo>
                <a:lnTo>
                  <a:pt x="860805" y="1460500"/>
                </a:lnTo>
                <a:close/>
                <a:moveTo>
                  <a:pt x="3185714" y="941387"/>
                </a:moveTo>
                <a:lnTo>
                  <a:pt x="3196514" y="947100"/>
                </a:lnTo>
                <a:lnTo>
                  <a:pt x="3207949" y="953766"/>
                </a:lnTo>
                <a:lnTo>
                  <a:pt x="3213667" y="957575"/>
                </a:lnTo>
                <a:lnTo>
                  <a:pt x="3219702" y="962019"/>
                </a:lnTo>
                <a:lnTo>
                  <a:pt x="3225420" y="966145"/>
                </a:lnTo>
                <a:lnTo>
                  <a:pt x="3231455" y="970906"/>
                </a:lnTo>
                <a:lnTo>
                  <a:pt x="3237490" y="975985"/>
                </a:lnTo>
                <a:lnTo>
                  <a:pt x="3243526" y="981699"/>
                </a:lnTo>
                <a:lnTo>
                  <a:pt x="3249243" y="987095"/>
                </a:lnTo>
                <a:lnTo>
                  <a:pt x="3255279" y="993443"/>
                </a:lnTo>
                <a:lnTo>
                  <a:pt x="3261314" y="999791"/>
                </a:lnTo>
                <a:lnTo>
                  <a:pt x="3267032" y="1006457"/>
                </a:lnTo>
                <a:lnTo>
                  <a:pt x="3273067" y="1014075"/>
                </a:lnTo>
                <a:lnTo>
                  <a:pt x="3278785" y="1021376"/>
                </a:lnTo>
                <a:lnTo>
                  <a:pt x="3284185" y="1029311"/>
                </a:lnTo>
                <a:lnTo>
                  <a:pt x="3289902" y="1037247"/>
                </a:lnTo>
                <a:lnTo>
                  <a:pt x="3295302" y="1045817"/>
                </a:lnTo>
                <a:lnTo>
                  <a:pt x="3300702" y="1054704"/>
                </a:lnTo>
                <a:lnTo>
                  <a:pt x="3305785" y="1064544"/>
                </a:lnTo>
                <a:lnTo>
                  <a:pt x="3310549" y="1074067"/>
                </a:lnTo>
                <a:lnTo>
                  <a:pt x="3315632" y="1084224"/>
                </a:lnTo>
                <a:lnTo>
                  <a:pt x="3320079" y="1094699"/>
                </a:lnTo>
                <a:lnTo>
                  <a:pt x="3324526" y="1105808"/>
                </a:lnTo>
                <a:lnTo>
                  <a:pt x="3328655" y="1116918"/>
                </a:lnTo>
                <a:lnTo>
                  <a:pt x="3332467" y="1128662"/>
                </a:lnTo>
                <a:lnTo>
                  <a:pt x="3335961" y="1140724"/>
                </a:lnTo>
                <a:lnTo>
                  <a:pt x="3339138" y="1153104"/>
                </a:lnTo>
                <a:lnTo>
                  <a:pt x="3342632" y="1166118"/>
                </a:lnTo>
                <a:lnTo>
                  <a:pt x="3345173" y="1179767"/>
                </a:lnTo>
                <a:lnTo>
                  <a:pt x="3347714" y="1193415"/>
                </a:lnTo>
                <a:lnTo>
                  <a:pt x="3350573" y="1282609"/>
                </a:lnTo>
                <a:lnTo>
                  <a:pt x="3353432" y="1374343"/>
                </a:lnTo>
                <a:lnTo>
                  <a:pt x="3355655" y="1472425"/>
                </a:lnTo>
                <a:lnTo>
                  <a:pt x="3357879" y="1578442"/>
                </a:lnTo>
                <a:lnTo>
                  <a:pt x="3359785" y="1696204"/>
                </a:lnTo>
                <a:lnTo>
                  <a:pt x="3361055" y="1828884"/>
                </a:lnTo>
                <a:lnTo>
                  <a:pt x="3362008" y="1978387"/>
                </a:lnTo>
                <a:lnTo>
                  <a:pt x="3362326" y="2147887"/>
                </a:lnTo>
                <a:lnTo>
                  <a:pt x="3042772" y="2147887"/>
                </a:lnTo>
                <a:lnTo>
                  <a:pt x="2678113" y="1585108"/>
                </a:lnTo>
                <a:lnTo>
                  <a:pt x="2686689" y="1540670"/>
                </a:lnTo>
                <a:lnTo>
                  <a:pt x="2694313" y="1501627"/>
                </a:lnTo>
                <a:lnTo>
                  <a:pt x="2701937" y="1466711"/>
                </a:lnTo>
                <a:lnTo>
                  <a:pt x="2708607" y="1436556"/>
                </a:lnTo>
                <a:lnTo>
                  <a:pt x="2715278" y="1409576"/>
                </a:lnTo>
                <a:lnTo>
                  <a:pt x="2720995" y="1385770"/>
                </a:lnTo>
                <a:lnTo>
                  <a:pt x="2727031" y="1364186"/>
                </a:lnTo>
                <a:lnTo>
                  <a:pt x="2732748" y="1344823"/>
                </a:lnTo>
                <a:lnTo>
                  <a:pt x="2743548" y="1309272"/>
                </a:lnTo>
                <a:lnTo>
                  <a:pt x="2754348" y="1274991"/>
                </a:lnTo>
                <a:lnTo>
                  <a:pt x="2759748" y="1256581"/>
                </a:lnTo>
                <a:lnTo>
                  <a:pt x="2765784" y="1237219"/>
                </a:lnTo>
                <a:lnTo>
                  <a:pt x="2771819" y="1215635"/>
                </a:lnTo>
                <a:lnTo>
                  <a:pt x="2778490" y="1191511"/>
                </a:lnTo>
                <a:lnTo>
                  <a:pt x="2779760" y="1187067"/>
                </a:lnTo>
                <a:lnTo>
                  <a:pt x="2784843" y="1174370"/>
                </a:lnTo>
                <a:lnTo>
                  <a:pt x="2792466" y="1155960"/>
                </a:lnTo>
                <a:lnTo>
                  <a:pt x="2797866" y="1144851"/>
                </a:lnTo>
                <a:lnTo>
                  <a:pt x="2803266" y="1132789"/>
                </a:lnTo>
                <a:lnTo>
                  <a:pt x="2809619" y="1119775"/>
                </a:lnTo>
                <a:lnTo>
                  <a:pt x="2816607" y="1106443"/>
                </a:lnTo>
                <a:lnTo>
                  <a:pt x="2824549" y="1092794"/>
                </a:lnTo>
                <a:lnTo>
                  <a:pt x="2833125" y="1078828"/>
                </a:lnTo>
                <a:lnTo>
                  <a:pt x="2842019" y="1065179"/>
                </a:lnTo>
                <a:lnTo>
                  <a:pt x="2851549" y="1051530"/>
                </a:lnTo>
                <a:lnTo>
                  <a:pt x="2862031" y="1038516"/>
                </a:lnTo>
                <a:lnTo>
                  <a:pt x="2867113" y="1032168"/>
                </a:lnTo>
                <a:lnTo>
                  <a:pt x="2872831" y="1025820"/>
                </a:lnTo>
                <a:lnTo>
                  <a:pt x="2873149" y="1025820"/>
                </a:lnTo>
                <a:lnTo>
                  <a:pt x="2873466" y="1025820"/>
                </a:lnTo>
                <a:lnTo>
                  <a:pt x="2873784" y="1028041"/>
                </a:lnTo>
                <a:lnTo>
                  <a:pt x="2873466" y="1032168"/>
                </a:lnTo>
                <a:lnTo>
                  <a:pt x="2873149" y="1037881"/>
                </a:lnTo>
                <a:lnTo>
                  <a:pt x="2870607" y="1054387"/>
                </a:lnTo>
                <a:lnTo>
                  <a:pt x="2866796" y="1076289"/>
                </a:lnTo>
                <a:lnTo>
                  <a:pt x="2856313" y="1132471"/>
                </a:lnTo>
                <a:lnTo>
                  <a:pt x="2843925" y="1197859"/>
                </a:lnTo>
                <a:lnTo>
                  <a:pt x="2819784" y="1318160"/>
                </a:lnTo>
                <a:lnTo>
                  <a:pt x="2815654" y="1340062"/>
                </a:lnTo>
                <a:lnTo>
                  <a:pt x="2812478" y="1355933"/>
                </a:lnTo>
                <a:lnTo>
                  <a:pt x="2811525" y="1365455"/>
                </a:lnTo>
                <a:lnTo>
                  <a:pt x="2811207" y="1366725"/>
                </a:lnTo>
                <a:lnTo>
                  <a:pt x="2811525" y="1367042"/>
                </a:lnTo>
                <a:lnTo>
                  <a:pt x="2811843" y="1366407"/>
                </a:lnTo>
                <a:lnTo>
                  <a:pt x="2828678" y="1332761"/>
                </a:lnTo>
                <a:lnTo>
                  <a:pt x="2846149" y="1298798"/>
                </a:lnTo>
                <a:lnTo>
                  <a:pt x="2864255" y="1265469"/>
                </a:lnTo>
                <a:lnTo>
                  <a:pt x="2882360" y="1232775"/>
                </a:lnTo>
                <a:lnTo>
                  <a:pt x="2901419" y="1200716"/>
                </a:lnTo>
                <a:lnTo>
                  <a:pt x="2920160" y="1169927"/>
                </a:lnTo>
                <a:lnTo>
                  <a:pt x="2938584" y="1140089"/>
                </a:lnTo>
                <a:lnTo>
                  <a:pt x="2957325" y="1112792"/>
                </a:lnTo>
                <a:lnTo>
                  <a:pt x="2974796" y="1086764"/>
                </a:lnTo>
                <a:lnTo>
                  <a:pt x="2991314" y="1062957"/>
                </a:lnTo>
                <a:lnTo>
                  <a:pt x="3007514" y="1041373"/>
                </a:lnTo>
                <a:lnTo>
                  <a:pt x="3022125" y="1022963"/>
                </a:lnTo>
                <a:lnTo>
                  <a:pt x="3035467" y="1006775"/>
                </a:lnTo>
                <a:lnTo>
                  <a:pt x="3041820" y="999791"/>
                </a:lnTo>
                <a:lnTo>
                  <a:pt x="3047537" y="993760"/>
                </a:lnTo>
                <a:lnTo>
                  <a:pt x="3052620" y="988682"/>
                </a:lnTo>
                <a:lnTo>
                  <a:pt x="3057384" y="984555"/>
                </a:lnTo>
                <a:lnTo>
                  <a:pt x="3062149" y="981381"/>
                </a:lnTo>
                <a:lnTo>
                  <a:pt x="3065643" y="978524"/>
                </a:lnTo>
                <a:lnTo>
                  <a:pt x="3079937" y="971224"/>
                </a:lnTo>
                <a:lnTo>
                  <a:pt x="3094549" y="964241"/>
                </a:lnTo>
                <a:lnTo>
                  <a:pt x="3109161" y="958210"/>
                </a:lnTo>
                <a:lnTo>
                  <a:pt x="3116784" y="955353"/>
                </a:lnTo>
                <a:lnTo>
                  <a:pt x="3124408" y="953131"/>
                </a:lnTo>
                <a:lnTo>
                  <a:pt x="3132031" y="950909"/>
                </a:lnTo>
                <a:lnTo>
                  <a:pt x="3139337" y="948687"/>
                </a:lnTo>
                <a:lnTo>
                  <a:pt x="3146961" y="946783"/>
                </a:lnTo>
                <a:lnTo>
                  <a:pt x="3154902" y="945196"/>
                </a:lnTo>
                <a:lnTo>
                  <a:pt x="3162208" y="943609"/>
                </a:lnTo>
                <a:lnTo>
                  <a:pt x="3170149" y="942974"/>
                </a:lnTo>
                <a:lnTo>
                  <a:pt x="3178090" y="942339"/>
                </a:lnTo>
                <a:lnTo>
                  <a:pt x="3185714" y="941387"/>
                </a:lnTo>
                <a:close/>
                <a:moveTo>
                  <a:pt x="176612" y="941387"/>
                </a:moveTo>
                <a:lnTo>
                  <a:pt x="184236" y="942339"/>
                </a:lnTo>
                <a:lnTo>
                  <a:pt x="192177" y="942974"/>
                </a:lnTo>
                <a:lnTo>
                  <a:pt x="200118" y="943609"/>
                </a:lnTo>
                <a:lnTo>
                  <a:pt x="207742" y="945196"/>
                </a:lnTo>
                <a:lnTo>
                  <a:pt x="215047" y="946783"/>
                </a:lnTo>
                <a:lnTo>
                  <a:pt x="222989" y="948687"/>
                </a:lnTo>
                <a:lnTo>
                  <a:pt x="230295" y="950909"/>
                </a:lnTo>
                <a:lnTo>
                  <a:pt x="238236" y="953131"/>
                </a:lnTo>
                <a:lnTo>
                  <a:pt x="245542" y="955353"/>
                </a:lnTo>
                <a:lnTo>
                  <a:pt x="253165" y="958210"/>
                </a:lnTo>
                <a:lnTo>
                  <a:pt x="268095" y="964241"/>
                </a:lnTo>
                <a:lnTo>
                  <a:pt x="282389" y="971224"/>
                </a:lnTo>
                <a:lnTo>
                  <a:pt x="296683" y="978524"/>
                </a:lnTo>
                <a:lnTo>
                  <a:pt x="300812" y="981381"/>
                </a:lnTo>
                <a:lnTo>
                  <a:pt x="304624" y="984555"/>
                </a:lnTo>
                <a:lnTo>
                  <a:pt x="309706" y="988682"/>
                </a:lnTo>
                <a:lnTo>
                  <a:pt x="314789" y="993760"/>
                </a:lnTo>
                <a:lnTo>
                  <a:pt x="320824" y="999791"/>
                </a:lnTo>
                <a:lnTo>
                  <a:pt x="326859" y="1006775"/>
                </a:lnTo>
                <a:lnTo>
                  <a:pt x="340201" y="1022963"/>
                </a:lnTo>
                <a:lnTo>
                  <a:pt x="354812" y="1041373"/>
                </a:lnTo>
                <a:lnTo>
                  <a:pt x="371012" y="1062957"/>
                </a:lnTo>
                <a:lnTo>
                  <a:pt x="387530" y="1086764"/>
                </a:lnTo>
                <a:lnTo>
                  <a:pt x="405636" y="1112792"/>
                </a:lnTo>
                <a:lnTo>
                  <a:pt x="423742" y="1140089"/>
                </a:lnTo>
                <a:lnTo>
                  <a:pt x="442166" y="1169927"/>
                </a:lnTo>
                <a:lnTo>
                  <a:pt x="460907" y="1200716"/>
                </a:lnTo>
                <a:lnTo>
                  <a:pt x="479966" y="1232775"/>
                </a:lnTo>
                <a:lnTo>
                  <a:pt x="498389" y="1265469"/>
                </a:lnTo>
                <a:lnTo>
                  <a:pt x="516177" y="1298798"/>
                </a:lnTo>
                <a:lnTo>
                  <a:pt x="533966" y="1332761"/>
                </a:lnTo>
                <a:lnTo>
                  <a:pt x="550801" y="1366407"/>
                </a:lnTo>
                <a:lnTo>
                  <a:pt x="550801" y="1367042"/>
                </a:lnTo>
                <a:lnTo>
                  <a:pt x="551119" y="1366725"/>
                </a:lnTo>
                <a:lnTo>
                  <a:pt x="551119" y="1365455"/>
                </a:lnTo>
                <a:lnTo>
                  <a:pt x="549848" y="1355933"/>
                </a:lnTo>
                <a:lnTo>
                  <a:pt x="546672" y="1340062"/>
                </a:lnTo>
                <a:lnTo>
                  <a:pt x="542542" y="1318160"/>
                </a:lnTo>
                <a:lnTo>
                  <a:pt x="519036" y="1197859"/>
                </a:lnTo>
                <a:lnTo>
                  <a:pt x="506013" y="1132471"/>
                </a:lnTo>
                <a:lnTo>
                  <a:pt x="495530" y="1076289"/>
                </a:lnTo>
                <a:lnTo>
                  <a:pt x="491719" y="1054387"/>
                </a:lnTo>
                <a:lnTo>
                  <a:pt x="489495" y="1037881"/>
                </a:lnTo>
                <a:lnTo>
                  <a:pt x="488860" y="1032168"/>
                </a:lnTo>
                <a:lnTo>
                  <a:pt x="488542" y="1028041"/>
                </a:lnTo>
                <a:lnTo>
                  <a:pt x="488860" y="1025820"/>
                </a:lnTo>
                <a:lnTo>
                  <a:pt x="489177" y="1025820"/>
                </a:lnTo>
                <a:lnTo>
                  <a:pt x="489495" y="1025820"/>
                </a:lnTo>
                <a:lnTo>
                  <a:pt x="495213" y="1032168"/>
                </a:lnTo>
                <a:lnTo>
                  <a:pt x="500295" y="1038516"/>
                </a:lnTo>
                <a:lnTo>
                  <a:pt x="510777" y="1051530"/>
                </a:lnTo>
                <a:lnTo>
                  <a:pt x="520307" y="1065179"/>
                </a:lnTo>
                <a:lnTo>
                  <a:pt x="529201" y="1078828"/>
                </a:lnTo>
                <a:lnTo>
                  <a:pt x="537777" y="1092794"/>
                </a:lnTo>
                <a:lnTo>
                  <a:pt x="545719" y="1106443"/>
                </a:lnTo>
                <a:lnTo>
                  <a:pt x="552707" y="1119775"/>
                </a:lnTo>
                <a:lnTo>
                  <a:pt x="559060" y="1132789"/>
                </a:lnTo>
                <a:lnTo>
                  <a:pt x="565095" y="1144851"/>
                </a:lnTo>
                <a:lnTo>
                  <a:pt x="569860" y="1155960"/>
                </a:lnTo>
                <a:lnTo>
                  <a:pt x="577483" y="1174370"/>
                </a:lnTo>
                <a:lnTo>
                  <a:pt x="582566" y="1187067"/>
                </a:lnTo>
                <a:lnTo>
                  <a:pt x="584154" y="1191511"/>
                </a:lnTo>
                <a:lnTo>
                  <a:pt x="590507" y="1215635"/>
                </a:lnTo>
                <a:lnTo>
                  <a:pt x="596542" y="1237219"/>
                </a:lnTo>
                <a:lnTo>
                  <a:pt x="602578" y="1256581"/>
                </a:lnTo>
                <a:lnTo>
                  <a:pt x="607978" y="1274991"/>
                </a:lnTo>
                <a:lnTo>
                  <a:pt x="618778" y="1309272"/>
                </a:lnTo>
                <a:lnTo>
                  <a:pt x="629895" y="1344823"/>
                </a:lnTo>
                <a:lnTo>
                  <a:pt x="635613" y="1364186"/>
                </a:lnTo>
                <a:lnTo>
                  <a:pt x="641013" y="1385770"/>
                </a:lnTo>
                <a:lnTo>
                  <a:pt x="647366" y="1409576"/>
                </a:lnTo>
                <a:lnTo>
                  <a:pt x="653719" y="1436556"/>
                </a:lnTo>
                <a:lnTo>
                  <a:pt x="660389" y="1466711"/>
                </a:lnTo>
                <a:lnTo>
                  <a:pt x="668013" y="1501627"/>
                </a:lnTo>
                <a:lnTo>
                  <a:pt x="675636" y="1540670"/>
                </a:lnTo>
                <a:lnTo>
                  <a:pt x="684213" y="1585108"/>
                </a:lnTo>
                <a:lnTo>
                  <a:pt x="319871" y="2147887"/>
                </a:lnTo>
                <a:lnTo>
                  <a:pt x="0" y="2147887"/>
                </a:lnTo>
                <a:lnTo>
                  <a:pt x="318" y="1978387"/>
                </a:lnTo>
                <a:lnTo>
                  <a:pt x="953" y="1828884"/>
                </a:lnTo>
                <a:lnTo>
                  <a:pt x="2541" y="1696204"/>
                </a:lnTo>
                <a:lnTo>
                  <a:pt x="4447" y="1578442"/>
                </a:lnTo>
                <a:lnTo>
                  <a:pt x="6671" y="1472425"/>
                </a:lnTo>
                <a:lnTo>
                  <a:pt x="8894" y="1374343"/>
                </a:lnTo>
                <a:lnTo>
                  <a:pt x="11753" y="1282609"/>
                </a:lnTo>
                <a:lnTo>
                  <a:pt x="14612" y="1193415"/>
                </a:lnTo>
                <a:lnTo>
                  <a:pt x="17153" y="1179767"/>
                </a:lnTo>
                <a:lnTo>
                  <a:pt x="19694" y="1166118"/>
                </a:lnTo>
                <a:lnTo>
                  <a:pt x="23188" y="1153104"/>
                </a:lnTo>
                <a:lnTo>
                  <a:pt x="26365" y="1140724"/>
                </a:lnTo>
                <a:lnTo>
                  <a:pt x="29859" y="1128662"/>
                </a:lnTo>
                <a:lnTo>
                  <a:pt x="33671" y="1116918"/>
                </a:lnTo>
                <a:lnTo>
                  <a:pt x="37800" y="1105808"/>
                </a:lnTo>
                <a:lnTo>
                  <a:pt x="42247" y="1094699"/>
                </a:lnTo>
                <a:lnTo>
                  <a:pt x="46694" y="1084224"/>
                </a:lnTo>
                <a:lnTo>
                  <a:pt x="51777" y="1074067"/>
                </a:lnTo>
                <a:lnTo>
                  <a:pt x="56541" y="1064544"/>
                </a:lnTo>
                <a:lnTo>
                  <a:pt x="61624" y="1054704"/>
                </a:lnTo>
                <a:lnTo>
                  <a:pt x="67024" y="1045817"/>
                </a:lnTo>
                <a:lnTo>
                  <a:pt x="72424" y="1037247"/>
                </a:lnTo>
                <a:lnTo>
                  <a:pt x="78141" y="1029311"/>
                </a:lnTo>
                <a:lnTo>
                  <a:pt x="83541" y="1021376"/>
                </a:lnTo>
                <a:lnTo>
                  <a:pt x="89259" y="1014075"/>
                </a:lnTo>
                <a:lnTo>
                  <a:pt x="95294" y="1006457"/>
                </a:lnTo>
                <a:lnTo>
                  <a:pt x="101012" y="999791"/>
                </a:lnTo>
                <a:lnTo>
                  <a:pt x="107047" y="993443"/>
                </a:lnTo>
                <a:lnTo>
                  <a:pt x="113083" y="987095"/>
                </a:lnTo>
                <a:lnTo>
                  <a:pt x="118800" y="981699"/>
                </a:lnTo>
                <a:lnTo>
                  <a:pt x="124836" y="975985"/>
                </a:lnTo>
                <a:lnTo>
                  <a:pt x="130871" y="970906"/>
                </a:lnTo>
                <a:lnTo>
                  <a:pt x="136906" y="966145"/>
                </a:lnTo>
                <a:lnTo>
                  <a:pt x="142624" y="962019"/>
                </a:lnTo>
                <a:lnTo>
                  <a:pt x="148659" y="957575"/>
                </a:lnTo>
                <a:lnTo>
                  <a:pt x="154694" y="953766"/>
                </a:lnTo>
                <a:lnTo>
                  <a:pt x="165812" y="947100"/>
                </a:lnTo>
                <a:lnTo>
                  <a:pt x="176612" y="941387"/>
                </a:lnTo>
                <a:close/>
                <a:moveTo>
                  <a:pt x="1531981" y="658812"/>
                </a:moveTo>
                <a:lnTo>
                  <a:pt x="1531981" y="659130"/>
                </a:lnTo>
                <a:lnTo>
                  <a:pt x="1532299" y="658812"/>
                </a:lnTo>
                <a:lnTo>
                  <a:pt x="1532934" y="669616"/>
                </a:lnTo>
                <a:lnTo>
                  <a:pt x="1534523" y="682009"/>
                </a:lnTo>
                <a:lnTo>
                  <a:pt x="1536430" y="695673"/>
                </a:lnTo>
                <a:lnTo>
                  <a:pt x="1538654" y="711244"/>
                </a:lnTo>
                <a:lnTo>
                  <a:pt x="1541514" y="728085"/>
                </a:lnTo>
                <a:lnTo>
                  <a:pt x="1545327" y="746198"/>
                </a:lnTo>
                <a:lnTo>
                  <a:pt x="1549458" y="765900"/>
                </a:lnTo>
                <a:lnTo>
                  <a:pt x="1554543" y="786873"/>
                </a:lnTo>
                <a:lnTo>
                  <a:pt x="1560263" y="808799"/>
                </a:lnTo>
                <a:lnTo>
                  <a:pt x="1566936" y="831678"/>
                </a:lnTo>
                <a:lnTo>
                  <a:pt x="1574562" y="855828"/>
                </a:lnTo>
                <a:lnTo>
                  <a:pt x="1583142" y="881250"/>
                </a:lnTo>
                <a:lnTo>
                  <a:pt x="1592993" y="907307"/>
                </a:lnTo>
                <a:lnTo>
                  <a:pt x="1604115" y="934000"/>
                </a:lnTo>
                <a:lnTo>
                  <a:pt x="1615872" y="961963"/>
                </a:lnTo>
                <a:lnTo>
                  <a:pt x="1629218" y="990245"/>
                </a:lnTo>
                <a:lnTo>
                  <a:pt x="1633667" y="953066"/>
                </a:lnTo>
                <a:lnTo>
                  <a:pt x="1638752" y="917476"/>
                </a:lnTo>
                <a:lnTo>
                  <a:pt x="1643518" y="884745"/>
                </a:lnTo>
                <a:lnTo>
                  <a:pt x="1648285" y="855193"/>
                </a:lnTo>
                <a:lnTo>
                  <a:pt x="1652733" y="830089"/>
                </a:lnTo>
                <a:lnTo>
                  <a:pt x="1656547" y="809752"/>
                </a:lnTo>
                <a:lnTo>
                  <a:pt x="1660678" y="788779"/>
                </a:lnTo>
                <a:lnTo>
                  <a:pt x="1633350" y="725225"/>
                </a:lnTo>
                <a:lnTo>
                  <a:pt x="1677202" y="683280"/>
                </a:lnTo>
                <a:lnTo>
                  <a:pt x="1708661" y="683280"/>
                </a:lnTo>
                <a:lnTo>
                  <a:pt x="1752831" y="725225"/>
                </a:lnTo>
                <a:lnTo>
                  <a:pt x="1725503" y="788779"/>
                </a:lnTo>
                <a:lnTo>
                  <a:pt x="1729634" y="809752"/>
                </a:lnTo>
                <a:lnTo>
                  <a:pt x="1737578" y="855193"/>
                </a:lnTo>
                <a:lnTo>
                  <a:pt x="1742344" y="884745"/>
                </a:lnTo>
                <a:lnTo>
                  <a:pt x="1747111" y="917476"/>
                </a:lnTo>
                <a:lnTo>
                  <a:pt x="1752513" y="953066"/>
                </a:lnTo>
                <a:lnTo>
                  <a:pt x="1756962" y="990245"/>
                </a:lnTo>
                <a:lnTo>
                  <a:pt x="1770308" y="961963"/>
                </a:lnTo>
                <a:lnTo>
                  <a:pt x="1782066" y="934000"/>
                </a:lnTo>
                <a:lnTo>
                  <a:pt x="1792870" y="907307"/>
                </a:lnTo>
                <a:lnTo>
                  <a:pt x="1802720" y="881250"/>
                </a:lnTo>
                <a:lnTo>
                  <a:pt x="1811618" y="855828"/>
                </a:lnTo>
                <a:lnTo>
                  <a:pt x="1818927" y="831678"/>
                </a:lnTo>
                <a:lnTo>
                  <a:pt x="1825600" y="808799"/>
                </a:lnTo>
                <a:lnTo>
                  <a:pt x="1831638" y="786873"/>
                </a:lnTo>
                <a:lnTo>
                  <a:pt x="1836404" y="765900"/>
                </a:lnTo>
                <a:lnTo>
                  <a:pt x="1840853" y="746198"/>
                </a:lnTo>
                <a:lnTo>
                  <a:pt x="1844348" y="728085"/>
                </a:lnTo>
                <a:lnTo>
                  <a:pt x="1847208" y="711244"/>
                </a:lnTo>
                <a:lnTo>
                  <a:pt x="1849750" y="695673"/>
                </a:lnTo>
                <a:lnTo>
                  <a:pt x="1851657" y="682009"/>
                </a:lnTo>
                <a:lnTo>
                  <a:pt x="1852928" y="669616"/>
                </a:lnTo>
                <a:lnTo>
                  <a:pt x="1853881" y="658812"/>
                </a:lnTo>
                <a:lnTo>
                  <a:pt x="1854199" y="659130"/>
                </a:lnTo>
                <a:lnTo>
                  <a:pt x="1854199" y="658812"/>
                </a:lnTo>
                <a:lnTo>
                  <a:pt x="1871359" y="662943"/>
                </a:lnTo>
                <a:lnTo>
                  <a:pt x="1889154" y="667392"/>
                </a:lnTo>
                <a:lnTo>
                  <a:pt x="1908220" y="673111"/>
                </a:lnTo>
                <a:lnTo>
                  <a:pt x="1927922" y="679467"/>
                </a:lnTo>
                <a:lnTo>
                  <a:pt x="1946988" y="684869"/>
                </a:lnTo>
                <a:lnTo>
                  <a:pt x="1964465" y="690271"/>
                </a:lnTo>
                <a:lnTo>
                  <a:pt x="1980354" y="695355"/>
                </a:lnTo>
                <a:lnTo>
                  <a:pt x="1994971" y="700122"/>
                </a:lnTo>
                <a:lnTo>
                  <a:pt x="2008000" y="704888"/>
                </a:lnTo>
                <a:lnTo>
                  <a:pt x="2019757" y="709337"/>
                </a:lnTo>
                <a:lnTo>
                  <a:pt x="2030243" y="713786"/>
                </a:lnTo>
                <a:lnTo>
                  <a:pt x="2039459" y="717917"/>
                </a:lnTo>
                <a:lnTo>
                  <a:pt x="2047721" y="722048"/>
                </a:lnTo>
                <a:lnTo>
                  <a:pt x="2054712" y="725861"/>
                </a:lnTo>
                <a:lnTo>
                  <a:pt x="2060749" y="729674"/>
                </a:lnTo>
                <a:lnTo>
                  <a:pt x="2065834" y="733170"/>
                </a:lnTo>
                <a:lnTo>
                  <a:pt x="2070282" y="736665"/>
                </a:lnTo>
                <a:lnTo>
                  <a:pt x="2073778" y="739843"/>
                </a:lnTo>
                <a:lnTo>
                  <a:pt x="2076638" y="743021"/>
                </a:lnTo>
                <a:lnTo>
                  <a:pt x="2078862" y="746198"/>
                </a:lnTo>
                <a:lnTo>
                  <a:pt x="2084264" y="751600"/>
                </a:lnTo>
                <a:lnTo>
                  <a:pt x="2089348" y="757002"/>
                </a:lnTo>
                <a:lnTo>
                  <a:pt x="2093797" y="763040"/>
                </a:lnTo>
                <a:lnTo>
                  <a:pt x="2097928" y="769395"/>
                </a:lnTo>
                <a:lnTo>
                  <a:pt x="2100788" y="774480"/>
                </a:lnTo>
                <a:lnTo>
                  <a:pt x="2109368" y="788779"/>
                </a:lnTo>
                <a:lnTo>
                  <a:pt x="2139238" y="838033"/>
                </a:lnTo>
                <a:lnTo>
                  <a:pt x="2158940" y="870446"/>
                </a:lnTo>
                <a:lnTo>
                  <a:pt x="2180866" y="905400"/>
                </a:lnTo>
                <a:lnTo>
                  <a:pt x="2203428" y="941626"/>
                </a:lnTo>
                <a:lnTo>
                  <a:pt x="2226942" y="977216"/>
                </a:lnTo>
                <a:lnTo>
                  <a:pt x="2242196" y="999778"/>
                </a:lnTo>
                <a:lnTo>
                  <a:pt x="2256495" y="1021068"/>
                </a:lnTo>
                <a:lnTo>
                  <a:pt x="2280963" y="997553"/>
                </a:lnTo>
                <a:lnTo>
                  <a:pt x="2305749" y="972450"/>
                </a:lnTo>
                <a:lnTo>
                  <a:pt x="2326086" y="951159"/>
                </a:lnTo>
                <a:lnTo>
                  <a:pt x="2345470" y="930186"/>
                </a:lnTo>
                <a:lnTo>
                  <a:pt x="2380107" y="892372"/>
                </a:lnTo>
                <a:lnTo>
                  <a:pt x="2405529" y="864090"/>
                </a:lnTo>
                <a:lnTo>
                  <a:pt x="2417286" y="850109"/>
                </a:lnTo>
                <a:lnTo>
                  <a:pt x="2417922" y="849791"/>
                </a:lnTo>
                <a:lnTo>
                  <a:pt x="2421735" y="845660"/>
                </a:lnTo>
                <a:lnTo>
                  <a:pt x="2425548" y="841847"/>
                </a:lnTo>
                <a:lnTo>
                  <a:pt x="2429679" y="838033"/>
                </a:lnTo>
                <a:lnTo>
                  <a:pt x="2433493" y="834856"/>
                </a:lnTo>
                <a:lnTo>
                  <a:pt x="2437941" y="831678"/>
                </a:lnTo>
                <a:lnTo>
                  <a:pt x="2442072" y="828818"/>
                </a:lnTo>
                <a:lnTo>
                  <a:pt x="2446521" y="826276"/>
                </a:lnTo>
                <a:lnTo>
                  <a:pt x="2451605" y="823734"/>
                </a:lnTo>
                <a:lnTo>
                  <a:pt x="2456054" y="821509"/>
                </a:lnTo>
                <a:lnTo>
                  <a:pt x="2460821" y="819603"/>
                </a:lnTo>
                <a:lnTo>
                  <a:pt x="2465587" y="818014"/>
                </a:lnTo>
                <a:lnTo>
                  <a:pt x="2470672" y="816425"/>
                </a:lnTo>
                <a:lnTo>
                  <a:pt x="2475756" y="815154"/>
                </a:lnTo>
                <a:lnTo>
                  <a:pt x="2480522" y="814201"/>
                </a:lnTo>
                <a:lnTo>
                  <a:pt x="2485607" y="813565"/>
                </a:lnTo>
                <a:lnTo>
                  <a:pt x="2491009" y="812930"/>
                </a:lnTo>
                <a:lnTo>
                  <a:pt x="2495775" y="812930"/>
                </a:lnTo>
                <a:lnTo>
                  <a:pt x="2500860" y="812930"/>
                </a:lnTo>
                <a:lnTo>
                  <a:pt x="2506262" y="812930"/>
                </a:lnTo>
                <a:lnTo>
                  <a:pt x="2511346" y="813565"/>
                </a:lnTo>
                <a:lnTo>
                  <a:pt x="2516113" y="814201"/>
                </a:lnTo>
                <a:lnTo>
                  <a:pt x="2521515" y="815154"/>
                </a:lnTo>
                <a:lnTo>
                  <a:pt x="2526281" y="816425"/>
                </a:lnTo>
                <a:lnTo>
                  <a:pt x="2531366" y="817696"/>
                </a:lnTo>
                <a:lnTo>
                  <a:pt x="2536132" y="819603"/>
                </a:lnTo>
                <a:lnTo>
                  <a:pt x="2541216" y="821509"/>
                </a:lnTo>
                <a:lnTo>
                  <a:pt x="2545983" y="823734"/>
                </a:lnTo>
                <a:lnTo>
                  <a:pt x="2550432" y="826276"/>
                </a:lnTo>
                <a:lnTo>
                  <a:pt x="2555198" y="828818"/>
                </a:lnTo>
                <a:lnTo>
                  <a:pt x="2559647" y="831678"/>
                </a:lnTo>
                <a:lnTo>
                  <a:pt x="2563778" y="835174"/>
                </a:lnTo>
                <a:lnTo>
                  <a:pt x="2568227" y="838351"/>
                </a:lnTo>
                <a:lnTo>
                  <a:pt x="2572358" y="842164"/>
                </a:lnTo>
                <a:lnTo>
                  <a:pt x="2576171" y="845978"/>
                </a:lnTo>
                <a:lnTo>
                  <a:pt x="2579666" y="850109"/>
                </a:lnTo>
                <a:lnTo>
                  <a:pt x="2583162" y="854240"/>
                </a:lnTo>
                <a:lnTo>
                  <a:pt x="2586022" y="858688"/>
                </a:lnTo>
                <a:lnTo>
                  <a:pt x="2589200" y="863137"/>
                </a:lnTo>
                <a:lnTo>
                  <a:pt x="2591742" y="867586"/>
                </a:lnTo>
                <a:lnTo>
                  <a:pt x="2593966" y="872035"/>
                </a:lnTo>
                <a:lnTo>
                  <a:pt x="2596190" y="876801"/>
                </a:lnTo>
                <a:lnTo>
                  <a:pt x="2598097" y="881250"/>
                </a:lnTo>
                <a:lnTo>
                  <a:pt x="2600004" y="886334"/>
                </a:lnTo>
                <a:lnTo>
                  <a:pt x="2601275" y="891419"/>
                </a:lnTo>
                <a:lnTo>
                  <a:pt x="2602546" y="896185"/>
                </a:lnTo>
                <a:lnTo>
                  <a:pt x="2603499" y="901269"/>
                </a:lnTo>
                <a:lnTo>
                  <a:pt x="2604452" y="906036"/>
                </a:lnTo>
                <a:lnTo>
                  <a:pt x="2604770" y="911438"/>
                </a:lnTo>
                <a:lnTo>
                  <a:pt x="2605088" y="916522"/>
                </a:lnTo>
                <a:lnTo>
                  <a:pt x="2605088" y="921289"/>
                </a:lnTo>
                <a:lnTo>
                  <a:pt x="2604770" y="926691"/>
                </a:lnTo>
                <a:lnTo>
                  <a:pt x="2604452" y="931775"/>
                </a:lnTo>
                <a:lnTo>
                  <a:pt x="2603499" y="936542"/>
                </a:lnTo>
                <a:lnTo>
                  <a:pt x="2602546" y="941944"/>
                </a:lnTo>
                <a:lnTo>
                  <a:pt x="2601275" y="947028"/>
                </a:lnTo>
                <a:lnTo>
                  <a:pt x="2600004" y="951795"/>
                </a:lnTo>
                <a:lnTo>
                  <a:pt x="2598415" y="956879"/>
                </a:lnTo>
                <a:lnTo>
                  <a:pt x="2596190" y="961646"/>
                </a:lnTo>
                <a:lnTo>
                  <a:pt x="2593966" y="966412"/>
                </a:lnTo>
                <a:lnTo>
                  <a:pt x="2591742" y="970861"/>
                </a:lnTo>
                <a:lnTo>
                  <a:pt x="2588564" y="975627"/>
                </a:lnTo>
                <a:lnTo>
                  <a:pt x="2585704" y="980076"/>
                </a:lnTo>
                <a:lnTo>
                  <a:pt x="2582844" y="984207"/>
                </a:lnTo>
                <a:lnTo>
                  <a:pt x="2579349" y="988656"/>
                </a:lnTo>
                <a:lnTo>
                  <a:pt x="2566638" y="1003273"/>
                </a:lnTo>
                <a:lnTo>
                  <a:pt x="2534543" y="1039181"/>
                </a:lnTo>
                <a:lnTo>
                  <a:pt x="2512935" y="1063014"/>
                </a:lnTo>
                <a:lnTo>
                  <a:pt x="2488784" y="1089071"/>
                </a:lnTo>
                <a:lnTo>
                  <a:pt x="2463045" y="1116399"/>
                </a:lnTo>
                <a:lnTo>
                  <a:pt x="2436352" y="1143409"/>
                </a:lnTo>
                <a:lnTo>
                  <a:pt x="2417922" y="1161204"/>
                </a:lnTo>
                <a:lnTo>
                  <a:pt x="2400127" y="1178682"/>
                </a:lnTo>
                <a:lnTo>
                  <a:pt x="2382332" y="1195206"/>
                </a:lnTo>
                <a:lnTo>
                  <a:pt x="2364537" y="1210776"/>
                </a:lnTo>
                <a:lnTo>
                  <a:pt x="2354050" y="1219038"/>
                </a:lnTo>
                <a:lnTo>
                  <a:pt x="2343882" y="1226983"/>
                </a:lnTo>
                <a:lnTo>
                  <a:pt x="2333395" y="1234927"/>
                </a:lnTo>
                <a:lnTo>
                  <a:pt x="2322591" y="1241918"/>
                </a:lnTo>
                <a:lnTo>
                  <a:pt x="2316236" y="1246049"/>
                </a:lnTo>
                <a:lnTo>
                  <a:pt x="2309562" y="1249862"/>
                </a:lnTo>
                <a:lnTo>
                  <a:pt x="2301936" y="1253357"/>
                </a:lnTo>
                <a:lnTo>
                  <a:pt x="2294310" y="1257171"/>
                </a:lnTo>
                <a:lnTo>
                  <a:pt x="2284141" y="1260984"/>
                </a:lnTo>
                <a:lnTo>
                  <a:pt x="2279057" y="1262891"/>
                </a:lnTo>
                <a:lnTo>
                  <a:pt x="2272701" y="1264797"/>
                </a:lnTo>
                <a:lnTo>
                  <a:pt x="2266346" y="1266068"/>
                </a:lnTo>
                <a:lnTo>
                  <a:pt x="2258720" y="1267339"/>
                </a:lnTo>
                <a:lnTo>
                  <a:pt x="2250775" y="1267975"/>
                </a:lnTo>
                <a:lnTo>
                  <a:pt x="2241242" y="1268610"/>
                </a:lnTo>
                <a:lnTo>
                  <a:pt x="2233934" y="1268293"/>
                </a:lnTo>
                <a:lnTo>
                  <a:pt x="2226307" y="1267657"/>
                </a:lnTo>
                <a:lnTo>
                  <a:pt x="2217727" y="1266068"/>
                </a:lnTo>
                <a:lnTo>
                  <a:pt x="2209148" y="1263844"/>
                </a:lnTo>
                <a:lnTo>
                  <a:pt x="2198979" y="1260666"/>
                </a:lnTo>
                <a:lnTo>
                  <a:pt x="2190717" y="1257171"/>
                </a:lnTo>
                <a:lnTo>
                  <a:pt x="2184044" y="1253357"/>
                </a:lnTo>
                <a:lnTo>
                  <a:pt x="2178324" y="1250180"/>
                </a:lnTo>
                <a:lnTo>
                  <a:pt x="2172922" y="1246684"/>
                </a:lnTo>
                <a:lnTo>
                  <a:pt x="2168473" y="1243824"/>
                </a:lnTo>
                <a:lnTo>
                  <a:pt x="2160846" y="1237787"/>
                </a:lnTo>
                <a:lnTo>
                  <a:pt x="2154491" y="1232067"/>
                </a:lnTo>
                <a:lnTo>
                  <a:pt x="2148454" y="1226347"/>
                </a:lnTo>
                <a:lnTo>
                  <a:pt x="2137967" y="1215225"/>
                </a:lnTo>
                <a:lnTo>
                  <a:pt x="2128116" y="1204103"/>
                </a:lnTo>
                <a:lnTo>
                  <a:pt x="2118265" y="1192028"/>
                </a:lnTo>
                <a:lnTo>
                  <a:pt x="2109050" y="1179953"/>
                </a:lnTo>
                <a:lnTo>
                  <a:pt x="2098882" y="1166924"/>
                </a:lnTo>
                <a:lnTo>
                  <a:pt x="2078862" y="1138961"/>
                </a:lnTo>
                <a:lnTo>
                  <a:pt x="2058525" y="1108773"/>
                </a:lnTo>
                <a:lnTo>
                  <a:pt x="2037552" y="1077313"/>
                </a:lnTo>
                <a:lnTo>
                  <a:pt x="2017215" y="1045219"/>
                </a:lnTo>
                <a:lnTo>
                  <a:pt x="2012766" y="1038546"/>
                </a:lnTo>
                <a:lnTo>
                  <a:pt x="2012766" y="1409700"/>
                </a:lnTo>
                <a:lnTo>
                  <a:pt x="1373096" y="1409700"/>
                </a:lnTo>
                <a:lnTo>
                  <a:pt x="1373096" y="1002002"/>
                </a:lnTo>
                <a:lnTo>
                  <a:pt x="1372779" y="1002002"/>
                </a:lnTo>
                <a:lnTo>
                  <a:pt x="1371190" y="1003591"/>
                </a:lnTo>
                <a:lnTo>
                  <a:pt x="1369283" y="1005815"/>
                </a:lnTo>
                <a:lnTo>
                  <a:pt x="1367694" y="1009311"/>
                </a:lnTo>
                <a:lnTo>
                  <a:pt x="1365470" y="1013124"/>
                </a:lnTo>
                <a:lnTo>
                  <a:pt x="1363246" y="1018526"/>
                </a:lnTo>
                <a:lnTo>
                  <a:pt x="1361339" y="1024882"/>
                </a:lnTo>
                <a:lnTo>
                  <a:pt x="1356572" y="1039181"/>
                </a:lnTo>
                <a:lnTo>
                  <a:pt x="1351806" y="1056658"/>
                </a:lnTo>
                <a:lnTo>
                  <a:pt x="1347039" y="1077313"/>
                </a:lnTo>
                <a:lnTo>
                  <a:pt x="1342273" y="1099557"/>
                </a:lnTo>
                <a:lnTo>
                  <a:pt x="1337506" y="1124025"/>
                </a:lnTo>
                <a:lnTo>
                  <a:pt x="1332740" y="1149765"/>
                </a:lnTo>
                <a:lnTo>
                  <a:pt x="1328291" y="1176775"/>
                </a:lnTo>
                <a:lnTo>
                  <a:pt x="1324160" y="1204421"/>
                </a:lnTo>
                <a:lnTo>
                  <a:pt x="1320029" y="1232702"/>
                </a:lnTo>
                <a:lnTo>
                  <a:pt x="1316534" y="1260984"/>
                </a:lnTo>
                <a:lnTo>
                  <a:pt x="1313674" y="1288948"/>
                </a:lnTo>
                <a:lnTo>
                  <a:pt x="1311449" y="1316276"/>
                </a:lnTo>
                <a:lnTo>
                  <a:pt x="1309543" y="1342333"/>
                </a:lnTo>
                <a:lnTo>
                  <a:pt x="1308589" y="1375699"/>
                </a:lnTo>
                <a:lnTo>
                  <a:pt x="1307636" y="1409700"/>
                </a:lnTo>
                <a:lnTo>
                  <a:pt x="1106488" y="1409700"/>
                </a:lnTo>
                <a:lnTo>
                  <a:pt x="1106488" y="1388409"/>
                </a:lnTo>
                <a:lnTo>
                  <a:pt x="1106488" y="1368072"/>
                </a:lnTo>
                <a:lnTo>
                  <a:pt x="1107441" y="1348688"/>
                </a:lnTo>
                <a:lnTo>
                  <a:pt x="1108077" y="1330893"/>
                </a:lnTo>
                <a:lnTo>
                  <a:pt x="1111255" y="1293396"/>
                </a:lnTo>
                <a:lnTo>
                  <a:pt x="1114750" y="1257171"/>
                </a:lnTo>
                <a:lnTo>
                  <a:pt x="1118563" y="1222534"/>
                </a:lnTo>
                <a:lnTo>
                  <a:pt x="1122694" y="1189486"/>
                </a:lnTo>
                <a:lnTo>
                  <a:pt x="1127143" y="1158345"/>
                </a:lnTo>
                <a:lnTo>
                  <a:pt x="1131592" y="1128156"/>
                </a:lnTo>
                <a:lnTo>
                  <a:pt x="1136358" y="1099875"/>
                </a:lnTo>
                <a:lnTo>
                  <a:pt x="1141125" y="1072865"/>
                </a:lnTo>
                <a:lnTo>
                  <a:pt x="1146209" y="1047125"/>
                </a:lnTo>
                <a:lnTo>
                  <a:pt x="1151929" y="1022975"/>
                </a:lnTo>
                <a:lnTo>
                  <a:pt x="1157013" y="999778"/>
                </a:lnTo>
                <a:lnTo>
                  <a:pt x="1162733" y="978170"/>
                </a:lnTo>
                <a:lnTo>
                  <a:pt x="1168135" y="957832"/>
                </a:lnTo>
                <a:lnTo>
                  <a:pt x="1174173" y="938448"/>
                </a:lnTo>
                <a:lnTo>
                  <a:pt x="1179893" y="920653"/>
                </a:lnTo>
                <a:lnTo>
                  <a:pt x="1185295" y="903812"/>
                </a:lnTo>
                <a:lnTo>
                  <a:pt x="1191332" y="887923"/>
                </a:lnTo>
                <a:lnTo>
                  <a:pt x="1197052" y="873306"/>
                </a:lnTo>
                <a:lnTo>
                  <a:pt x="1202454" y="859959"/>
                </a:lnTo>
                <a:lnTo>
                  <a:pt x="1208174" y="847567"/>
                </a:lnTo>
                <a:lnTo>
                  <a:pt x="1213258" y="835809"/>
                </a:lnTo>
                <a:lnTo>
                  <a:pt x="1218343" y="825005"/>
                </a:lnTo>
                <a:lnTo>
                  <a:pt x="1223745" y="815472"/>
                </a:lnTo>
                <a:lnTo>
                  <a:pt x="1228511" y="806892"/>
                </a:lnTo>
                <a:lnTo>
                  <a:pt x="1233278" y="798948"/>
                </a:lnTo>
                <a:lnTo>
                  <a:pt x="1237727" y="791957"/>
                </a:lnTo>
                <a:lnTo>
                  <a:pt x="1245989" y="780199"/>
                </a:lnTo>
                <a:lnTo>
                  <a:pt x="1252980" y="771302"/>
                </a:lnTo>
                <a:lnTo>
                  <a:pt x="1258700" y="764947"/>
                </a:lnTo>
                <a:lnTo>
                  <a:pt x="1269186" y="759545"/>
                </a:lnTo>
                <a:lnTo>
                  <a:pt x="1280308" y="754142"/>
                </a:lnTo>
                <a:lnTo>
                  <a:pt x="1292383" y="748105"/>
                </a:lnTo>
                <a:lnTo>
                  <a:pt x="1304776" y="742703"/>
                </a:lnTo>
                <a:lnTo>
                  <a:pt x="1331469" y="731263"/>
                </a:lnTo>
                <a:lnTo>
                  <a:pt x="1359750" y="720141"/>
                </a:lnTo>
                <a:lnTo>
                  <a:pt x="1388349" y="709973"/>
                </a:lnTo>
                <a:lnTo>
                  <a:pt x="1416949" y="699486"/>
                </a:lnTo>
                <a:lnTo>
                  <a:pt x="1444595" y="690271"/>
                </a:lnTo>
                <a:lnTo>
                  <a:pt x="1470652" y="681691"/>
                </a:lnTo>
                <a:lnTo>
                  <a:pt x="1477325" y="677878"/>
                </a:lnTo>
                <a:lnTo>
                  <a:pt x="1484316" y="674065"/>
                </a:lnTo>
                <a:lnTo>
                  <a:pt x="1491624" y="671205"/>
                </a:lnTo>
                <a:lnTo>
                  <a:pt x="1499569" y="668027"/>
                </a:lnTo>
                <a:lnTo>
                  <a:pt x="1507513" y="665167"/>
                </a:lnTo>
                <a:lnTo>
                  <a:pt x="1515139" y="662943"/>
                </a:lnTo>
                <a:lnTo>
                  <a:pt x="1523401" y="660718"/>
                </a:lnTo>
                <a:lnTo>
                  <a:pt x="1531981" y="658812"/>
                </a:lnTo>
                <a:close/>
                <a:moveTo>
                  <a:pt x="3016555" y="246062"/>
                </a:moveTo>
                <a:lnTo>
                  <a:pt x="3026093" y="246062"/>
                </a:lnTo>
                <a:lnTo>
                  <a:pt x="3039447" y="247014"/>
                </a:lnTo>
                <a:lnTo>
                  <a:pt x="3052165" y="248600"/>
                </a:lnTo>
                <a:lnTo>
                  <a:pt x="3064883" y="250822"/>
                </a:lnTo>
                <a:lnTo>
                  <a:pt x="3076965" y="253360"/>
                </a:lnTo>
                <a:lnTo>
                  <a:pt x="3089047" y="256851"/>
                </a:lnTo>
                <a:lnTo>
                  <a:pt x="3100493" y="260976"/>
                </a:lnTo>
                <a:lnTo>
                  <a:pt x="3111303" y="265736"/>
                </a:lnTo>
                <a:lnTo>
                  <a:pt x="3122113" y="270496"/>
                </a:lnTo>
                <a:lnTo>
                  <a:pt x="3132605" y="276526"/>
                </a:lnTo>
                <a:lnTo>
                  <a:pt x="3142462" y="282872"/>
                </a:lnTo>
                <a:lnTo>
                  <a:pt x="3152318" y="289536"/>
                </a:lnTo>
                <a:lnTo>
                  <a:pt x="3161539" y="296518"/>
                </a:lnTo>
                <a:lnTo>
                  <a:pt x="3170123" y="304451"/>
                </a:lnTo>
                <a:lnTo>
                  <a:pt x="3178708" y="312384"/>
                </a:lnTo>
                <a:lnTo>
                  <a:pt x="3186339" y="320952"/>
                </a:lnTo>
                <a:lnTo>
                  <a:pt x="3194287" y="330472"/>
                </a:lnTo>
                <a:lnTo>
                  <a:pt x="3201282" y="339675"/>
                </a:lnTo>
                <a:lnTo>
                  <a:pt x="3207959" y="349512"/>
                </a:lnTo>
                <a:lnTo>
                  <a:pt x="3214318" y="359984"/>
                </a:lnTo>
                <a:lnTo>
                  <a:pt x="3220041" y="370456"/>
                </a:lnTo>
                <a:lnTo>
                  <a:pt x="3225128" y="381563"/>
                </a:lnTo>
                <a:lnTo>
                  <a:pt x="3229898" y="392669"/>
                </a:lnTo>
                <a:lnTo>
                  <a:pt x="3234349" y="404093"/>
                </a:lnTo>
                <a:lnTo>
                  <a:pt x="3238482" y="416152"/>
                </a:lnTo>
                <a:lnTo>
                  <a:pt x="3241980" y="428528"/>
                </a:lnTo>
                <a:lnTo>
                  <a:pt x="3244523" y="440586"/>
                </a:lnTo>
                <a:lnTo>
                  <a:pt x="3247067" y="453280"/>
                </a:lnTo>
                <a:lnTo>
                  <a:pt x="3248974" y="466290"/>
                </a:lnTo>
                <a:lnTo>
                  <a:pt x="3249928" y="479301"/>
                </a:lnTo>
                <a:lnTo>
                  <a:pt x="3251200" y="492629"/>
                </a:lnTo>
                <a:lnTo>
                  <a:pt x="3251200" y="505957"/>
                </a:lnTo>
                <a:lnTo>
                  <a:pt x="3251200" y="519602"/>
                </a:lnTo>
                <a:lnTo>
                  <a:pt x="3249292" y="530709"/>
                </a:lnTo>
                <a:lnTo>
                  <a:pt x="3247385" y="541498"/>
                </a:lnTo>
                <a:lnTo>
                  <a:pt x="3245159" y="551970"/>
                </a:lnTo>
                <a:lnTo>
                  <a:pt x="3242933" y="562442"/>
                </a:lnTo>
                <a:lnTo>
                  <a:pt x="3240390" y="572914"/>
                </a:lnTo>
                <a:lnTo>
                  <a:pt x="3237846" y="582751"/>
                </a:lnTo>
                <a:lnTo>
                  <a:pt x="3231805" y="602426"/>
                </a:lnTo>
                <a:lnTo>
                  <a:pt x="3225446" y="621148"/>
                </a:lnTo>
                <a:lnTo>
                  <a:pt x="3218133" y="639236"/>
                </a:lnTo>
                <a:lnTo>
                  <a:pt x="3210503" y="656690"/>
                </a:lnTo>
                <a:lnTo>
                  <a:pt x="3201918" y="673508"/>
                </a:lnTo>
                <a:lnTo>
                  <a:pt x="3193016" y="689057"/>
                </a:lnTo>
                <a:lnTo>
                  <a:pt x="3183795" y="704289"/>
                </a:lnTo>
                <a:lnTo>
                  <a:pt x="3174257" y="718252"/>
                </a:lnTo>
                <a:lnTo>
                  <a:pt x="3164082" y="732215"/>
                </a:lnTo>
                <a:lnTo>
                  <a:pt x="3153590" y="745225"/>
                </a:lnTo>
                <a:lnTo>
                  <a:pt x="3142780" y="756966"/>
                </a:lnTo>
                <a:lnTo>
                  <a:pt x="3131652" y="768390"/>
                </a:lnTo>
                <a:lnTo>
                  <a:pt x="3120523" y="778862"/>
                </a:lnTo>
                <a:lnTo>
                  <a:pt x="3109077" y="788700"/>
                </a:lnTo>
                <a:lnTo>
                  <a:pt x="3097631" y="797902"/>
                </a:lnTo>
                <a:lnTo>
                  <a:pt x="3085867" y="806153"/>
                </a:lnTo>
                <a:lnTo>
                  <a:pt x="3074103" y="813452"/>
                </a:lnTo>
                <a:lnTo>
                  <a:pt x="3062339" y="820116"/>
                </a:lnTo>
                <a:lnTo>
                  <a:pt x="3050575" y="826145"/>
                </a:lnTo>
                <a:lnTo>
                  <a:pt x="3038811" y="831222"/>
                </a:lnTo>
                <a:lnTo>
                  <a:pt x="3027365" y="835665"/>
                </a:lnTo>
                <a:lnTo>
                  <a:pt x="3015919" y="839473"/>
                </a:lnTo>
                <a:lnTo>
                  <a:pt x="3004472" y="842011"/>
                </a:lnTo>
                <a:lnTo>
                  <a:pt x="2993662" y="844233"/>
                </a:lnTo>
                <a:lnTo>
                  <a:pt x="2982852" y="845502"/>
                </a:lnTo>
                <a:lnTo>
                  <a:pt x="2972678" y="846137"/>
                </a:lnTo>
                <a:lnTo>
                  <a:pt x="2962503" y="845819"/>
                </a:lnTo>
                <a:lnTo>
                  <a:pt x="2952647" y="844550"/>
                </a:lnTo>
                <a:lnTo>
                  <a:pt x="2943427" y="842646"/>
                </a:lnTo>
                <a:lnTo>
                  <a:pt x="2937703" y="841059"/>
                </a:lnTo>
                <a:lnTo>
                  <a:pt x="2931662" y="839155"/>
                </a:lnTo>
                <a:lnTo>
                  <a:pt x="2925939" y="837251"/>
                </a:lnTo>
                <a:lnTo>
                  <a:pt x="2920534" y="835030"/>
                </a:lnTo>
                <a:lnTo>
                  <a:pt x="2914811" y="832492"/>
                </a:lnTo>
                <a:lnTo>
                  <a:pt x="2909724" y="829953"/>
                </a:lnTo>
                <a:lnTo>
                  <a:pt x="2904319" y="826780"/>
                </a:lnTo>
                <a:lnTo>
                  <a:pt x="2899550" y="823924"/>
                </a:lnTo>
                <a:lnTo>
                  <a:pt x="2894780" y="820433"/>
                </a:lnTo>
                <a:lnTo>
                  <a:pt x="2890329" y="817260"/>
                </a:lnTo>
                <a:lnTo>
                  <a:pt x="2885878" y="813452"/>
                </a:lnTo>
                <a:lnTo>
                  <a:pt x="2881427" y="809644"/>
                </a:lnTo>
                <a:lnTo>
                  <a:pt x="2873160" y="801710"/>
                </a:lnTo>
                <a:lnTo>
                  <a:pt x="2865529" y="793142"/>
                </a:lnTo>
                <a:lnTo>
                  <a:pt x="2857899" y="783622"/>
                </a:lnTo>
                <a:lnTo>
                  <a:pt x="2851222" y="773785"/>
                </a:lnTo>
                <a:lnTo>
                  <a:pt x="2845181" y="763630"/>
                </a:lnTo>
                <a:lnTo>
                  <a:pt x="2839458" y="752524"/>
                </a:lnTo>
                <a:lnTo>
                  <a:pt x="2834052" y="741417"/>
                </a:lnTo>
                <a:lnTo>
                  <a:pt x="2829283" y="729676"/>
                </a:lnTo>
                <a:lnTo>
                  <a:pt x="2825150" y="717300"/>
                </a:lnTo>
                <a:lnTo>
                  <a:pt x="2821017" y="704607"/>
                </a:lnTo>
                <a:lnTo>
                  <a:pt x="2817519" y="691913"/>
                </a:lnTo>
                <a:lnTo>
                  <a:pt x="2814340" y="678585"/>
                </a:lnTo>
                <a:lnTo>
                  <a:pt x="2811478" y="665257"/>
                </a:lnTo>
                <a:lnTo>
                  <a:pt x="2809253" y="651612"/>
                </a:lnTo>
                <a:lnTo>
                  <a:pt x="2807027" y="637967"/>
                </a:lnTo>
                <a:lnTo>
                  <a:pt x="2805119" y="623687"/>
                </a:lnTo>
                <a:lnTo>
                  <a:pt x="2803529" y="609724"/>
                </a:lnTo>
                <a:lnTo>
                  <a:pt x="2802576" y="595444"/>
                </a:lnTo>
                <a:lnTo>
                  <a:pt x="2801304" y="580847"/>
                </a:lnTo>
                <a:lnTo>
                  <a:pt x="2800986" y="566885"/>
                </a:lnTo>
                <a:lnTo>
                  <a:pt x="2800350" y="538325"/>
                </a:lnTo>
                <a:lnTo>
                  <a:pt x="2800350" y="509765"/>
                </a:lnTo>
                <a:lnTo>
                  <a:pt x="2800986" y="482157"/>
                </a:lnTo>
                <a:lnTo>
                  <a:pt x="2801622" y="468512"/>
                </a:lnTo>
                <a:lnTo>
                  <a:pt x="2803212" y="455501"/>
                </a:lnTo>
                <a:lnTo>
                  <a:pt x="2805437" y="442490"/>
                </a:lnTo>
                <a:lnTo>
                  <a:pt x="2807981" y="429797"/>
                </a:lnTo>
                <a:lnTo>
                  <a:pt x="2811478" y="417738"/>
                </a:lnTo>
                <a:lnTo>
                  <a:pt x="2815294" y="405680"/>
                </a:lnTo>
                <a:lnTo>
                  <a:pt x="2819109" y="394256"/>
                </a:lnTo>
                <a:lnTo>
                  <a:pt x="2824196" y="383149"/>
                </a:lnTo>
                <a:lnTo>
                  <a:pt x="2829283" y="372360"/>
                </a:lnTo>
                <a:lnTo>
                  <a:pt x="2835006" y="361888"/>
                </a:lnTo>
                <a:lnTo>
                  <a:pt x="2840729" y="351733"/>
                </a:lnTo>
                <a:lnTo>
                  <a:pt x="2847406" y="342213"/>
                </a:lnTo>
                <a:lnTo>
                  <a:pt x="2854083" y="333011"/>
                </a:lnTo>
                <a:lnTo>
                  <a:pt x="2861714" y="324125"/>
                </a:lnTo>
                <a:lnTo>
                  <a:pt x="2869027" y="315875"/>
                </a:lnTo>
                <a:lnTo>
                  <a:pt x="2876975" y="307624"/>
                </a:lnTo>
                <a:lnTo>
                  <a:pt x="2885242" y="300326"/>
                </a:lnTo>
                <a:lnTo>
                  <a:pt x="2893191" y="293344"/>
                </a:lnTo>
                <a:lnTo>
                  <a:pt x="2901775" y="286363"/>
                </a:lnTo>
                <a:lnTo>
                  <a:pt x="2910678" y="280651"/>
                </a:lnTo>
                <a:lnTo>
                  <a:pt x="2920216" y="274622"/>
                </a:lnTo>
                <a:lnTo>
                  <a:pt x="2929119" y="269544"/>
                </a:lnTo>
                <a:lnTo>
                  <a:pt x="2938657" y="265102"/>
                </a:lnTo>
                <a:lnTo>
                  <a:pt x="2947878" y="260976"/>
                </a:lnTo>
                <a:lnTo>
                  <a:pt x="2957734" y="257168"/>
                </a:lnTo>
                <a:lnTo>
                  <a:pt x="2967273" y="253995"/>
                </a:lnTo>
                <a:lnTo>
                  <a:pt x="2977129" y="251139"/>
                </a:lnTo>
                <a:lnTo>
                  <a:pt x="2986985" y="248918"/>
                </a:lnTo>
                <a:lnTo>
                  <a:pt x="2996842" y="247648"/>
                </a:lnTo>
                <a:lnTo>
                  <a:pt x="3006698" y="246379"/>
                </a:lnTo>
                <a:lnTo>
                  <a:pt x="3016555" y="246062"/>
                </a:lnTo>
                <a:close/>
                <a:moveTo>
                  <a:pt x="336073" y="246062"/>
                </a:moveTo>
                <a:lnTo>
                  <a:pt x="345605" y="246062"/>
                </a:lnTo>
                <a:lnTo>
                  <a:pt x="355772" y="246379"/>
                </a:lnTo>
                <a:lnTo>
                  <a:pt x="365304" y="247648"/>
                </a:lnTo>
                <a:lnTo>
                  <a:pt x="375153" y="248918"/>
                </a:lnTo>
                <a:lnTo>
                  <a:pt x="385003" y="251139"/>
                </a:lnTo>
                <a:lnTo>
                  <a:pt x="394852" y="253995"/>
                </a:lnTo>
                <a:lnTo>
                  <a:pt x="404384" y="257168"/>
                </a:lnTo>
                <a:lnTo>
                  <a:pt x="414233" y="260976"/>
                </a:lnTo>
                <a:lnTo>
                  <a:pt x="423765" y="265102"/>
                </a:lnTo>
                <a:lnTo>
                  <a:pt x="432979" y="269544"/>
                </a:lnTo>
                <a:lnTo>
                  <a:pt x="442511" y="274622"/>
                </a:lnTo>
                <a:lnTo>
                  <a:pt x="451407" y="280651"/>
                </a:lnTo>
                <a:lnTo>
                  <a:pt x="460303" y="286363"/>
                </a:lnTo>
                <a:lnTo>
                  <a:pt x="468882" y="293344"/>
                </a:lnTo>
                <a:lnTo>
                  <a:pt x="477460" y="300326"/>
                </a:lnTo>
                <a:lnTo>
                  <a:pt x="485086" y="307624"/>
                </a:lnTo>
                <a:lnTo>
                  <a:pt x="493029" y="315875"/>
                </a:lnTo>
                <a:lnTo>
                  <a:pt x="500654" y="324125"/>
                </a:lnTo>
                <a:lnTo>
                  <a:pt x="507962" y="333011"/>
                </a:lnTo>
                <a:lnTo>
                  <a:pt x="514634" y="342213"/>
                </a:lnTo>
                <a:lnTo>
                  <a:pt x="521306" y="351733"/>
                </a:lnTo>
                <a:lnTo>
                  <a:pt x="527025" y="361888"/>
                </a:lnTo>
                <a:lnTo>
                  <a:pt x="532744" y="372360"/>
                </a:lnTo>
                <a:lnTo>
                  <a:pt x="537828" y="383149"/>
                </a:lnTo>
                <a:lnTo>
                  <a:pt x="542912" y="394256"/>
                </a:lnTo>
                <a:lnTo>
                  <a:pt x="546724" y="405680"/>
                </a:lnTo>
                <a:lnTo>
                  <a:pt x="550855" y="417738"/>
                </a:lnTo>
                <a:lnTo>
                  <a:pt x="554032" y="429797"/>
                </a:lnTo>
                <a:lnTo>
                  <a:pt x="556574" y="442490"/>
                </a:lnTo>
                <a:lnTo>
                  <a:pt x="558798" y="455501"/>
                </a:lnTo>
                <a:lnTo>
                  <a:pt x="560386" y="468512"/>
                </a:lnTo>
                <a:lnTo>
                  <a:pt x="561022" y="482157"/>
                </a:lnTo>
                <a:lnTo>
                  <a:pt x="561657" y="509765"/>
                </a:lnTo>
                <a:lnTo>
                  <a:pt x="561975" y="538325"/>
                </a:lnTo>
                <a:lnTo>
                  <a:pt x="561657" y="552287"/>
                </a:lnTo>
                <a:lnTo>
                  <a:pt x="561340" y="566885"/>
                </a:lnTo>
                <a:lnTo>
                  <a:pt x="560704" y="580847"/>
                </a:lnTo>
                <a:lnTo>
                  <a:pt x="559433" y="595444"/>
                </a:lnTo>
                <a:lnTo>
                  <a:pt x="558480" y="609724"/>
                </a:lnTo>
                <a:lnTo>
                  <a:pt x="556891" y="623687"/>
                </a:lnTo>
                <a:lnTo>
                  <a:pt x="554985" y="637967"/>
                </a:lnTo>
                <a:lnTo>
                  <a:pt x="552761" y="651612"/>
                </a:lnTo>
                <a:lnTo>
                  <a:pt x="550537" y="665257"/>
                </a:lnTo>
                <a:lnTo>
                  <a:pt x="547677" y="678585"/>
                </a:lnTo>
                <a:lnTo>
                  <a:pt x="544500" y="691913"/>
                </a:lnTo>
                <a:lnTo>
                  <a:pt x="541005" y="704607"/>
                </a:lnTo>
                <a:lnTo>
                  <a:pt x="537193" y="717300"/>
                </a:lnTo>
                <a:lnTo>
                  <a:pt x="532744" y="729676"/>
                </a:lnTo>
                <a:lnTo>
                  <a:pt x="527979" y="741417"/>
                </a:lnTo>
                <a:lnTo>
                  <a:pt x="522577" y="752524"/>
                </a:lnTo>
                <a:lnTo>
                  <a:pt x="517176" y="763630"/>
                </a:lnTo>
                <a:lnTo>
                  <a:pt x="510821" y="773785"/>
                </a:lnTo>
                <a:lnTo>
                  <a:pt x="504149" y="783622"/>
                </a:lnTo>
                <a:lnTo>
                  <a:pt x="497159" y="793142"/>
                </a:lnTo>
                <a:lnTo>
                  <a:pt x="489216" y="801710"/>
                </a:lnTo>
                <a:lnTo>
                  <a:pt x="480638" y="809644"/>
                </a:lnTo>
                <a:lnTo>
                  <a:pt x="476507" y="813452"/>
                </a:lnTo>
                <a:lnTo>
                  <a:pt x="472059" y="817260"/>
                </a:lnTo>
                <a:lnTo>
                  <a:pt x="467293" y="820433"/>
                </a:lnTo>
                <a:lnTo>
                  <a:pt x="462527" y="823924"/>
                </a:lnTo>
                <a:lnTo>
                  <a:pt x="457762" y="826780"/>
                </a:lnTo>
                <a:lnTo>
                  <a:pt x="452360" y="829953"/>
                </a:lnTo>
                <a:lnTo>
                  <a:pt x="447277" y="832492"/>
                </a:lnTo>
                <a:lnTo>
                  <a:pt x="441875" y="835030"/>
                </a:lnTo>
                <a:lnTo>
                  <a:pt x="436474" y="837251"/>
                </a:lnTo>
                <a:lnTo>
                  <a:pt x="430437" y="839155"/>
                </a:lnTo>
                <a:lnTo>
                  <a:pt x="425036" y="841059"/>
                </a:lnTo>
                <a:lnTo>
                  <a:pt x="418682" y="842646"/>
                </a:lnTo>
                <a:lnTo>
                  <a:pt x="409150" y="844550"/>
                </a:lnTo>
                <a:lnTo>
                  <a:pt x="399618" y="845819"/>
                </a:lnTo>
                <a:lnTo>
                  <a:pt x="389451" y="846137"/>
                </a:lnTo>
                <a:lnTo>
                  <a:pt x="379284" y="845502"/>
                </a:lnTo>
                <a:lnTo>
                  <a:pt x="368481" y="844233"/>
                </a:lnTo>
                <a:lnTo>
                  <a:pt x="357679" y="842011"/>
                </a:lnTo>
                <a:lnTo>
                  <a:pt x="346558" y="839473"/>
                </a:lnTo>
                <a:lnTo>
                  <a:pt x="334803" y="835665"/>
                </a:lnTo>
                <a:lnTo>
                  <a:pt x="323364" y="831222"/>
                </a:lnTo>
                <a:lnTo>
                  <a:pt x="311609" y="826145"/>
                </a:lnTo>
                <a:lnTo>
                  <a:pt x="299853" y="820116"/>
                </a:lnTo>
                <a:lnTo>
                  <a:pt x="288097" y="813452"/>
                </a:lnTo>
                <a:lnTo>
                  <a:pt x="276659" y="806153"/>
                </a:lnTo>
                <a:lnTo>
                  <a:pt x="264586" y="797902"/>
                </a:lnTo>
                <a:lnTo>
                  <a:pt x="253148" y="788700"/>
                </a:lnTo>
                <a:lnTo>
                  <a:pt x="241709" y="778862"/>
                </a:lnTo>
                <a:lnTo>
                  <a:pt x="230589" y="768390"/>
                </a:lnTo>
                <a:lnTo>
                  <a:pt x="219469" y="756966"/>
                </a:lnTo>
                <a:lnTo>
                  <a:pt x="208666" y="745225"/>
                </a:lnTo>
                <a:lnTo>
                  <a:pt x="198181" y="732215"/>
                </a:lnTo>
                <a:lnTo>
                  <a:pt x="188014" y="718252"/>
                </a:lnTo>
                <a:lnTo>
                  <a:pt x="178482" y="704289"/>
                </a:lnTo>
                <a:lnTo>
                  <a:pt x="169268" y="689057"/>
                </a:lnTo>
                <a:lnTo>
                  <a:pt x="160054" y="673508"/>
                </a:lnTo>
                <a:lnTo>
                  <a:pt x="152111" y="656690"/>
                </a:lnTo>
                <a:lnTo>
                  <a:pt x="144168" y="639236"/>
                </a:lnTo>
                <a:lnTo>
                  <a:pt x="136861" y="621148"/>
                </a:lnTo>
                <a:lnTo>
                  <a:pt x="130506" y="602426"/>
                </a:lnTo>
                <a:lnTo>
                  <a:pt x="124469" y="582751"/>
                </a:lnTo>
                <a:lnTo>
                  <a:pt x="121928" y="572914"/>
                </a:lnTo>
                <a:lnTo>
                  <a:pt x="119386" y="562442"/>
                </a:lnTo>
                <a:lnTo>
                  <a:pt x="117162" y="551970"/>
                </a:lnTo>
                <a:lnTo>
                  <a:pt x="114938" y="541498"/>
                </a:lnTo>
                <a:lnTo>
                  <a:pt x="113031" y="530709"/>
                </a:lnTo>
                <a:lnTo>
                  <a:pt x="111443" y="519602"/>
                </a:lnTo>
                <a:lnTo>
                  <a:pt x="111125" y="505957"/>
                </a:lnTo>
                <a:lnTo>
                  <a:pt x="111443" y="492629"/>
                </a:lnTo>
                <a:lnTo>
                  <a:pt x="112396" y="479301"/>
                </a:lnTo>
                <a:lnTo>
                  <a:pt x="113349" y="466290"/>
                </a:lnTo>
                <a:lnTo>
                  <a:pt x="115255" y="453280"/>
                </a:lnTo>
                <a:lnTo>
                  <a:pt x="117797" y="440586"/>
                </a:lnTo>
                <a:lnTo>
                  <a:pt x="120657" y="428528"/>
                </a:lnTo>
                <a:lnTo>
                  <a:pt x="124152" y="416152"/>
                </a:lnTo>
                <a:lnTo>
                  <a:pt x="127964" y="404093"/>
                </a:lnTo>
                <a:lnTo>
                  <a:pt x="132412" y="392669"/>
                </a:lnTo>
                <a:lnTo>
                  <a:pt x="137178" y="381563"/>
                </a:lnTo>
                <a:lnTo>
                  <a:pt x="142262" y="370456"/>
                </a:lnTo>
                <a:lnTo>
                  <a:pt x="148299" y="359984"/>
                </a:lnTo>
                <a:lnTo>
                  <a:pt x="154335" y="349512"/>
                </a:lnTo>
                <a:lnTo>
                  <a:pt x="161008" y="339675"/>
                </a:lnTo>
                <a:lnTo>
                  <a:pt x="167998" y="330472"/>
                </a:lnTo>
                <a:lnTo>
                  <a:pt x="175941" y="320952"/>
                </a:lnTo>
                <a:lnTo>
                  <a:pt x="183566" y="312384"/>
                </a:lnTo>
                <a:lnTo>
                  <a:pt x="192145" y="304451"/>
                </a:lnTo>
                <a:lnTo>
                  <a:pt x="200723" y="296518"/>
                </a:lnTo>
                <a:lnTo>
                  <a:pt x="209937" y="289536"/>
                </a:lnTo>
                <a:lnTo>
                  <a:pt x="219787" y="282872"/>
                </a:lnTo>
                <a:lnTo>
                  <a:pt x="229636" y="276526"/>
                </a:lnTo>
                <a:lnTo>
                  <a:pt x="240121" y="270496"/>
                </a:lnTo>
                <a:lnTo>
                  <a:pt x="250923" y="265736"/>
                </a:lnTo>
                <a:lnTo>
                  <a:pt x="262044" y="260976"/>
                </a:lnTo>
                <a:lnTo>
                  <a:pt x="273482" y="256851"/>
                </a:lnTo>
                <a:lnTo>
                  <a:pt x="285238" y="253360"/>
                </a:lnTo>
                <a:lnTo>
                  <a:pt x="297311" y="250822"/>
                </a:lnTo>
                <a:lnTo>
                  <a:pt x="310020" y="248600"/>
                </a:lnTo>
                <a:lnTo>
                  <a:pt x="323047" y="247014"/>
                </a:lnTo>
                <a:lnTo>
                  <a:pt x="336073" y="246062"/>
                </a:lnTo>
                <a:close/>
                <a:moveTo>
                  <a:pt x="1696249" y="0"/>
                </a:moveTo>
                <a:lnTo>
                  <a:pt x="1709607" y="317"/>
                </a:lnTo>
                <a:lnTo>
                  <a:pt x="1722646" y="952"/>
                </a:lnTo>
                <a:lnTo>
                  <a:pt x="1735368" y="2856"/>
                </a:lnTo>
                <a:lnTo>
                  <a:pt x="1747771" y="5077"/>
                </a:lnTo>
                <a:lnTo>
                  <a:pt x="1759538" y="7616"/>
                </a:lnTo>
                <a:lnTo>
                  <a:pt x="1771306" y="11424"/>
                </a:lnTo>
                <a:lnTo>
                  <a:pt x="1782755" y="15232"/>
                </a:lnTo>
                <a:lnTo>
                  <a:pt x="1793886" y="19992"/>
                </a:lnTo>
                <a:lnTo>
                  <a:pt x="1804699" y="24752"/>
                </a:lnTo>
                <a:lnTo>
                  <a:pt x="1814876" y="30782"/>
                </a:lnTo>
                <a:lnTo>
                  <a:pt x="1825053" y="36811"/>
                </a:lnTo>
                <a:lnTo>
                  <a:pt x="1834594" y="43475"/>
                </a:lnTo>
                <a:lnTo>
                  <a:pt x="1844136" y="50457"/>
                </a:lnTo>
                <a:lnTo>
                  <a:pt x="1853040" y="58390"/>
                </a:lnTo>
                <a:lnTo>
                  <a:pt x="1861627" y="66006"/>
                </a:lnTo>
                <a:lnTo>
                  <a:pt x="1869578" y="74574"/>
                </a:lnTo>
                <a:lnTo>
                  <a:pt x="1877529" y="83460"/>
                </a:lnTo>
                <a:lnTo>
                  <a:pt x="1884526" y="92663"/>
                </a:lnTo>
                <a:lnTo>
                  <a:pt x="1891523" y="102818"/>
                </a:lnTo>
                <a:lnTo>
                  <a:pt x="1898201" y="112972"/>
                </a:lnTo>
                <a:lnTo>
                  <a:pt x="1904244" y="123127"/>
                </a:lnTo>
                <a:lnTo>
                  <a:pt x="1909969" y="133917"/>
                </a:lnTo>
                <a:lnTo>
                  <a:pt x="1915057" y="145024"/>
                </a:lnTo>
                <a:lnTo>
                  <a:pt x="1919828" y="156765"/>
                </a:lnTo>
                <a:lnTo>
                  <a:pt x="1924280" y="168189"/>
                </a:lnTo>
                <a:lnTo>
                  <a:pt x="1928097" y="180566"/>
                </a:lnTo>
                <a:lnTo>
                  <a:pt x="1931595" y="192624"/>
                </a:lnTo>
                <a:lnTo>
                  <a:pt x="1934457" y="205318"/>
                </a:lnTo>
                <a:lnTo>
                  <a:pt x="1937002" y="218012"/>
                </a:lnTo>
                <a:lnTo>
                  <a:pt x="1938910" y="231022"/>
                </a:lnTo>
                <a:lnTo>
                  <a:pt x="1940500" y="244351"/>
                </a:lnTo>
                <a:lnTo>
                  <a:pt x="1941136" y="257679"/>
                </a:lnTo>
                <a:lnTo>
                  <a:pt x="1947815" y="260218"/>
                </a:lnTo>
                <a:lnTo>
                  <a:pt x="1951313" y="261804"/>
                </a:lnTo>
                <a:lnTo>
                  <a:pt x="1954176" y="263708"/>
                </a:lnTo>
                <a:lnTo>
                  <a:pt x="1957038" y="265612"/>
                </a:lnTo>
                <a:lnTo>
                  <a:pt x="1959900" y="267834"/>
                </a:lnTo>
                <a:lnTo>
                  <a:pt x="1962444" y="270055"/>
                </a:lnTo>
                <a:lnTo>
                  <a:pt x="1964671" y="272594"/>
                </a:lnTo>
                <a:lnTo>
                  <a:pt x="1966897" y="275133"/>
                </a:lnTo>
                <a:lnTo>
                  <a:pt x="1968805" y="277989"/>
                </a:lnTo>
                <a:lnTo>
                  <a:pt x="1970395" y="281479"/>
                </a:lnTo>
                <a:lnTo>
                  <a:pt x="1971986" y="284653"/>
                </a:lnTo>
                <a:lnTo>
                  <a:pt x="1973258" y="288461"/>
                </a:lnTo>
                <a:lnTo>
                  <a:pt x="1974530" y="292269"/>
                </a:lnTo>
                <a:lnTo>
                  <a:pt x="1975484" y="296394"/>
                </a:lnTo>
                <a:lnTo>
                  <a:pt x="1976120" y="300837"/>
                </a:lnTo>
                <a:lnTo>
                  <a:pt x="1976438" y="307819"/>
                </a:lnTo>
                <a:lnTo>
                  <a:pt x="1976438" y="315117"/>
                </a:lnTo>
                <a:lnTo>
                  <a:pt x="1975802" y="323051"/>
                </a:lnTo>
                <a:lnTo>
                  <a:pt x="1974530" y="330350"/>
                </a:lnTo>
                <a:lnTo>
                  <a:pt x="1973258" y="337966"/>
                </a:lnTo>
                <a:lnTo>
                  <a:pt x="1971031" y="345582"/>
                </a:lnTo>
                <a:lnTo>
                  <a:pt x="1968169" y="353198"/>
                </a:lnTo>
                <a:lnTo>
                  <a:pt x="1964989" y="360179"/>
                </a:lnTo>
                <a:lnTo>
                  <a:pt x="1961172" y="367161"/>
                </a:lnTo>
                <a:lnTo>
                  <a:pt x="1957356" y="373825"/>
                </a:lnTo>
                <a:lnTo>
                  <a:pt x="1952903" y="379854"/>
                </a:lnTo>
                <a:lnTo>
                  <a:pt x="1947815" y="385884"/>
                </a:lnTo>
                <a:lnTo>
                  <a:pt x="1942726" y="390961"/>
                </a:lnTo>
                <a:lnTo>
                  <a:pt x="1937002" y="395404"/>
                </a:lnTo>
                <a:lnTo>
                  <a:pt x="1930959" y="399212"/>
                </a:lnTo>
                <a:lnTo>
                  <a:pt x="1924916" y="402068"/>
                </a:lnTo>
                <a:lnTo>
                  <a:pt x="1921736" y="413175"/>
                </a:lnTo>
                <a:lnTo>
                  <a:pt x="1918556" y="423965"/>
                </a:lnTo>
                <a:lnTo>
                  <a:pt x="1914739" y="434754"/>
                </a:lnTo>
                <a:lnTo>
                  <a:pt x="1910923" y="445226"/>
                </a:lnTo>
                <a:lnTo>
                  <a:pt x="1906788" y="456016"/>
                </a:lnTo>
                <a:lnTo>
                  <a:pt x="1902336" y="466171"/>
                </a:lnTo>
                <a:lnTo>
                  <a:pt x="1897883" y="476325"/>
                </a:lnTo>
                <a:lnTo>
                  <a:pt x="1893113" y="486480"/>
                </a:lnTo>
                <a:lnTo>
                  <a:pt x="1888024" y="496000"/>
                </a:lnTo>
                <a:lnTo>
                  <a:pt x="1882300" y="505838"/>
                </a:lnTo>
                <a:lnTo>
                  <a:pt x="1876893" y="515041"/>
                </a:lnTo>
                <a:lnTo>
                  <a:pt x="1870850" y="523926"/>
                </a:lnTo>
                <a:lnTo>
                  <a:pt x="1864808" y="532812"/>
                </a:lnTo>
                <a:lnTo>
                  <a:pt x="1858129" y="541380"/>
                </a:lnTo>
                <a:lnTo>
                  <a:pt x="1851450" y="549631"/>
                </a:lnTo>
                <a:lnTo>
                  <a:pt x="1844454" y="557247"/>
                </a:lnTo>
                <a:lnTo>
                  <a:pt x="1837457" y="565180"/>
                </a:lnTo>
                <a:lnTo>
                  <a:pt x="1829824" y="572162"/>
                </a:lnTo>
                <a:lnTo>
                  <a:pt x="1822191" y="578826"/>
                </a:lnTo>
                <a:lnTo>
                  <a:pt x="1813922" y="585490"/>
                </a:lnTo>
                <a:lnTo>
                  <a:pt x="1805653" y="591520"/>
                </a:lnTo>
                <a:lnTo>
                  <a:pt x="1797066" y="597232"/>
                </a:lnTo>
                <a:lnTo>
                  <a:pt x="1788161" y="601992"/>
                </a:lnTo>
                <a:lnTo>
                  <a:pt x="1779256" y="606752"/>
                </a:lnTo>
                <a:lnTo>
                  <a:pt x="1769715" y="610877"/>
                </a:lnTo>
                <a:lnTo>
                  <a:pt x="1759856" y="614685"/>
                </a:lnTo>
                <a:lnTo>
                  <a:pt x="1750315" y="617859"/>
                </a:lnTo>
                <a:lnTo>
                  <a:pt x="1739820" y="620397"/>
                </a:lnTo>
                <a:lnTo>
                  <a:pt x="1729325" y="622301"/>
                </a:lnTo>
                <a:lnTo>
                  <a:pt x="1718512" y="623888"/>
                </a:lnTo>
                <a:lnTo>
                  <a:pt x="1707699" y="624840"/>
                </a:lnTo>
                <a:lnTo>
                  <a:pt x="1696249" y="625475"/>
                </a:lnTo>
                <a:lnTo>
                  <a:pt x="1685118" y="624840"/>
                </a:lnTo>
                <a:lnTo>
                  <a:pt x="1674305" y="623888"/>
                </a:lnTo>
                <a:lnTo>
                  <a:pt x="1663492" y="622301"/>
                </a:lnTo>
                <a:lnTo>
                  <a:pt x="1652997" y="620397"/>
                </a:lnTo>
                <a:lnTo>
                  <a:pt x="1642820" y="617859"/>
                </a:lnTo>
                <a:lnTo>
                  <a:pt x="1632960" y="614685"/>
                </a:lnTo>
                <a:lnTo>
                  <a:pt x="1623419" y="611195"/>
                </a:lnTo>
                <a:lnTo>
                  <a:pt x="1613878" y="606752"/>
                </a:lnTo>
                <a:lnTo>
                  <a:pt x="1604655" y="602309"/>
                </a:lnTo>
                <a:lnTo>
                  <a:pt x="1596068" y="597232"/>
                </a:lnTo>
                <a:lnTo>
                  <a:pt x="1587481" y="591837"/>
                </a:lnTo>
                <a:lnTo>
                  <a:pt x="1579531" y="586125"/>
                </a:lnTo>
                <a:lnTo>
                  <a:pt x="1571262" y="579778"/>
                </a:lnTo>
                <a:lnTo>
                  <a:pt x="1563311" y="572479"/>
                </a:lnTo>
                <a:lnTo>
                  <a:pt x="1555996" y="565498"/>
                </a:lnTo>
                <a:lnTo>
                  <a:pt x="1548999" y="558199"/>
                </a:lnTo>
                <a:lnTo>
                  <a:pt x="1541684" y="550265"/>
                </a:lnTo>
                <a:lnTo>
                  <a:pt x="1535006" y="542015"/>
                </a:lnTo>
                <a:lnTo>
                  <a:pt x="1528645" y="534081"/>
                </a:lnTo>
                <a:lnTo>
                  <a:pt x="1522602" y="525196"/>
                </a:lnTo>
                <a:lnTo>
                  <a:pt x="1516560" y="516310"/>
                </a:lnTo>
                <a:lnTo>
                  <a:pt x="1510835" y="506790"/>
                </a:lnTo>
                <a:lnTo>
                  <a:pt x="1505428" y="497270"/>
                </a:lnTo>
                <a:lnTo>
                  <a:pt x="1500022" y="487432"/>
                </a:lnTo>
                <a:lnTo>
                  <a:pt x="1495251" y="477912"/>
                </a:lnTo>
                <a:lnTo>
                  <a:pt x="1490799" y="467440"/>
                </a:lnTo>
                <a:lnTo>
                  <a:pt x="1486346" y="457602"/>
                </a:lnTo>
                <a:lnTo>
                  <a:pt x="1482212" y="447130"/>
                </a:lnTo>
                <a:lnTo>
                  <a:pt x="1478714" y="436341"/>
                </a:lnTo>
                <a:lnTo>
                  <a:pt x="1474897" y="425869"/>
                </a:lnTo>
                <a:lnTo>
                  <a:pt x="1471399" y="415079"/>
                </a:lnTo>
                <a:lnTo>
                  <a:pt x="1468536" y="404290"/>
                </a:lnTo>
                <a:lnTo>
                  <a:pt x="1464720" y="403338"/>
                </a:lnTo>
                <a:lnTo>
                  <a:pt x="1461540" y="401751"/>
                </a:lnTo>
                <a:lnTo>
                  <a:pt x="1458041" y="400164"/>
                </a:lnTo>
                <a:lnTo>
                  <a:pt x="1454861" y="398577"/>
                </a:lnTo>
                <a:lnTo>
                  <a:pt x="1451363" y="396673"/>
                </a:lnTo>
                <a:lnTo>
                  <a:pt x="1448500" y="394452"/>
                </a:lnTo>
                <a:lnTo>
                  <a:pt x="1442458" y="389375"/>
                </a:lnTo>
                <a:lnTo>
                  <a:pt x="1436733" y="383980"/>
                </a:lnTo>
                <a:lnTo>
                  <a:pt x="1431962" y="377633"/>
                </a:lnTo>
                <a:lnTo>
                  <a:pt x="1427192" y="370969"/>
                </a:lnTo>
                <a:lnTo>
                  <a:pt x="1423057" y="363988"/>
                </a:lnTo>
                <a:lnTo>
                  <a:pt x="1419241" y="356054"/>
                </a:lnTo>
                <a:lnTo>
                  <a:pt x="1416379" y="348438"/>
                </a:lnTo>
                <a:lnTo>
                  <a:pt x="1413834" y="340504"/>
                </a:lnTo>
                <a:lnTo>
                  <a:pt x="1411926" y="332254"/>
                </a:lnTo>
                <a:lnTo>
                  <a:pt x="1410336" y="324320"/>
                </a:lnTo>
                <a:lnTo>
                  <a:pt x="1409700" y="316387"/>
                </a:lnTo>
                <a:lnTo>
                  <a:pt x="1409700" y="308453"/>
                </a:lnTo>
                <a:lnTo>
                  <a:pt x="1410336" y="300837"/>
                </a:lnTo>
                <a:lnTo>
                  <a:pt x="1411290" y="296077"/>
                </a:lnTo>
                <a:lnTo>
                  <a:pt x="1411926" y="291634"/>
                </a:lnTo>
                <a:lnTo>
                  <a:pt x="1413516" y="286874"/>
                </a:lnTo>
                <a:lnTo>
                  <a:pt x="1414789" y="283383"/>
                </a:lnTo>
                <a:lnTo>
                  <a:pt x="1416697" y="279575"/>
                </a:lnTo>
                <a:lnTo>
                  <a:pt x="1418923" y="275767"/>
                </a:lnTo>
                <a:lnTo>
                  <a:pt x="1421149" y="272911"/>
                </a:lnTo>
                <a:lnTo>
                  <a:pt x="1423694" y="270055"/>
                </a:lnTo>
                <a:lnTo>
                  <a:pt x="1426556" y="267199"/>
                </a:lnTo>
                <a:lnTo>
                  <a:pt x="1429418" y="264978"/>
                </a:lnTo>
                <a:lnTo>
                  <a:pt x="1432917" y="262756"/>
                </a:lnTo>
                <a:lnTo>
                  <a:pt x="1436097" y="261170"/>
                </a:lnTo>
                <a:lnTo>
                  <a:pt x="1439913" y="259266"/>
                </a:lnTo>
                <a:lnTo>
                  <a:pt x="1443730" y="257679"/>
                </a:lnTo>
                <a:lnTo>
                  <a:pt x="1447228" y="256727"/>
                </a:lnTo>
                <a:lnTo>
                  <a:pt x="1451363" y="255458"/>
                </a:lnTo>
                <a:lnTo>
                  <a:pt x="1452635" y="242447"/>
                </a:lnTo>
                <a:lnTo>
                  <a:pt x="1453907" y="229118"/>
                </a:lnTo>
                <a:lnTo>
                  <a:pt x="1455815" y="216108"/>
                </a:lnTo>
                <a:lnTo>
                  <a:pt x="1458359" y="203414"/>
                </a:lnTo>
                <a:lnTo>
                  <a:pt x="1461540" y="191355"/>
                </a:lnTo>
                <a:lnTo>
                  <a:pt x="1464720" y="178979"/>
                </a:lnTo>
                <a:lnTo>
                  <a:pt x="1468854" y="167237"/>
                </a:lnTo>
                <a:lnTo>
                  <a:pt x="1473307" y="155178"/>
                </a:lnTo>
                <a:lnTo>
                  <a:pt x="1478077" y="144072"/>
                </a:lnTo>
                <a:lnTo>
                  <a:pt x="1483484" y="132965"/>
                </a:lnTo>
                <a:lnTo>
                  <a:pt x="1488891" y="122175"/>
                </a:lnTo>
                <a:lnTo>
                  <a:pt x="1494933" y="111703"/>
                </a:lnTo>
                <a:lnTo>
                  <a:pt x="1501612" y="101866"/>
                </a:lnTo>
                <a:lnTo>
                  <a:pt x="1508609" y="92028"/>
                </a:lnTo>
                <a:lnTo>
                  <a:pt x="1516242" y="82825"/>
                </a:lnTo>
                <a:lnTo>
                  <a:pt x="1523556" y="74257"/>
                </a:lnTo>
                <a:lnTo>
                  <a:pt x="1531825" y="65689"/>
                </a:lnTo>
                <a:lnTo>
                  <a:pt x="1540412" y="57438"/>
                </a:lnTo>
                <a:lnTo>
                  <a:pt x="1549317" y="50139"/>
                </a:lnTo>
                <a:lnTo>
                  <a:pt x="1558540" y="43158"/>
                </a:lnTo>
                <a:lnTo>
                  <a:pt x="1568399" y="36494"/>
                </a:lnTo>
                <a:lnTo>
                  <a:pt x="1578258" y="30464"/>
                </a:lnTo>
                <a:lnTo>
                  <a:pt x="1588754" y="24752"/>
                </a:lnTo>
                <a:lnTo>
                  <a:pt x="1599567" y="19675"/>
                </a:lnTo>
                <a:lnTo>
                  <a:pt x="1610380" y="15232"/>
                </a:lnTo>
                <a:lnTo>
                  <a:pt x="1621829" y="11107"/>
                </a:lnTo>
                <a:lnTo>
                  <a:pt x="1633278" y="7616"/>
                </a:lnTo>
                <a:lnTo>
                  <a:pt x="1645364" y="5077"/>
                </a:lnTo>
                <a:lnTo>
                  <a:pt x="1657449" y="2856"/>
                </a:lnTo>
                <a:lnTo>
                  <a:pt x="1670170" y="952"/>
                </a:lnTo>
                <a:lnTo>
                  <a:pt x="1683210" y="317"/>
                </a:lnTo>
                <a:lnTo>
                  <a:pt x="1696249" y="0"/>
                </a:lnTo>
                <a:close/>
              </a:path>
            </a:pathLst>
          </a:custGeom>
          <a:solidFill>
            <a:srgbClr val="FF8200"/>
          </a:solidFill>
          <a:ln>
            <a:noFill/>
          </a:ln>
        </p:spPr>
        <p:txBody>
          <a:bodyPr anchor="ctr">
            <a:scene3d>
              <a:camera prst="orthographicFront"/>
              <a:lightRig rig="threePt" dir="t"/>
            </a:scene3d>
          </a:bodyPr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702030404030204"/>
                <a:ea typeface="宋体" pitchFamily="2" charset="-122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702030404030204"/>
                <a:ea typeface="宋体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702030404030204"/>
                <a:ea typeface="宋体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702030404030204"/>
                <a:ea typeface="宋体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702030404030204"/>
                <a:ea typeface="宋体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702030404030204"/>
                <a:ea typeface="宋体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702030404030204"/>
                <a:ea typeface="宋体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702030404030204"/>
                <a:ea typeface="宋体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702030404030204"/>
                <a:ea typeface="宋体" pitchFamily="2" charset="-122"/>
                <a:cs typeface="+mn-cs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702030404030204"/>
              <a:ea typeface="宋体" pitchFamily="2" charset="-122"/>
              <a:cs typeface="+mn-cs"/>
            </a:endParaRPr>
          </a:p>
        </p:txBody>
      </p:sp>
      <p:sp>
        <p:nvSpPr>
          <p:cNvPr id="3" name="矩形 2"/>
          <p:cNvSpPr/>
          <p:nvPr>
            <p:custDataLst>
              <p:tags r:id="rId4"/>
            </p:custDataLst>
          </p:nvPr>
        </p:nvSpPr>
        <p:spPr>
          <a:xfrm>
            <a:off x="2039303" y="123666"/>
            <a:ext cx="944880" cy="437515"/>
          </a:xfrm>
          <a:prstGeom prst="rect">
            <a:avLst/>
          </a:prstGeom>
          <a:noFill/>
        </p:spPr>
        <p:txBody>
          <a:bodyPr wrap="none">
            <a:spAutoFit/>
          </a:bodyPr>
          <a:p>
            <a:pPr>
              <a:lnSpc>
                <a:spcPct val="150000"/>
              </a:lnSpc>
            </a:pPr>
            <a:r>
              <a:rPr lang="zh-CN" altLang="en-US" sz="15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90204" pitchFamily="34" charset="0"/>
                <a:ea typeface="汉仪粗简黑简" panose="00020600040101010101" charset="-122"/>
              </a:rPr>
              <a:t>销售场景</a:t>
            </a:r>
            <a:endParaRPr lang="zh-CN" altLang="en-US" sz="150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90204" pitchFamily="34" charset="0"/>
              <a:ea typeface="汉仪粗简黑简" panose="00020600040101010101" charset="-122"/>
            </a:endParaRPr>
          </a:p>
        </p:txBody>
      </p:sp>
    </p:spTree>
  </p:cSld>
  <p:clrMapOvr>
    <a:masterClrMapping/>
  </p:clrMapOvr>
  <p:transition/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7" name="矩形 6"/>
          <p:cNvSpPr/>
          <p:nvPr>
            <p:custDataLst>
              <p:tags r:id="rId1"/>
            </p:custDataLst>
          </p:nvPr>
        </p:nvSpPr>
        <p:spPr>
          <a:xfrm>
            <a:off x="0" y="6668"/>
            <a:ext cx="9144000" cy="513730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 sz="100"/>
          </a:p>
        </p:txBody>
      </p:sp>
      <p:sp>
        <p:nvSpPr>
          <p:cNvPr id="21" name="任意多边形: 形状 20"/>
          <p:cNvSpPr/>
          <p:nvPr>
            <p:custDataLst>
              <p:tags r:id="rId2"/>
            </p:custDataLst>
          </p:nvPr>
        </p:nvSpPr>
        <p:spPr>
          <a:xfrm rot="19845941">
            <a:off x="6110764" y="-408146"/>
            <a:ext cx="116681" cy="5959793"/>
          </a:xfrm>
          <a:custGeom>
            <a:avLst/>
            <a:gdLst>
              <a:gd name="connsiteX0" fmla="*/ 0 w 155764"/>
              <a:gd name="connsiteY0" fmla="*/ 0 h 7946179"/>
              <a:gd name="connsiteX1" fmla="*/ 155764 w 155764"/>
              <a:gd name="connsiteY1" fmla="*/ 87176 h 7946179"/>
              <a:gd name="connsiteX2" fmla="*/ 155764 w 155764"/>
              <a:gd name="connsiteY2" fmla="*/ 7946179 h 7946179"/>
              <a:gd name="connsiteX3" fmla="*/ 0 w 155764"/>
              <a:gd name="connsiteY3" fmla="*/ 7859003 h 79461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55764" h="7946179">
                <a:moveTo>
                  <a:pt x="0" y="0"/>
                </a:moveTo>
                <a:lnTo>
                  <a:pt x="155764" y="87176"/>
                </a:lnTo>
                <a:lnTo>
                  <a:pt x="155764" y="7946179"/>
                </a:lnTo>
                <a:lnTo>
                  <a:pt x="0" y="7859003"/>
                </a:lnTo>
                <a:close/>
              </a:path>
            </a:pathLst>
          </a:custGeom>
          <a:solidFill>
            <a:srgbClr val="F5F5F5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00"/>
          </a:p>
        </p:txBody>
      </p:sp>
      <p:sp>
        <p:nvSpPr>
          <p:cNvPr id="19" name="任意多边形: 形状 18"/>
          <p:cNvSpPr/>
          <p:nvPr>
            <p:custDataLst>
              <p:tags r:id="rId3"/>
            </p:custDataLst>
          </p:nvPr>
        </p:nvSpPr>
        <p:spPr>
          <a:xfrm rot="19845941">
            <a:off x="5066348" y="-408146"/>
            <a:ext cx="116681" cy="5959793"/>
          </a:xfrm>
          <a:custGeom>
            <a:avLst/>
            <a:gdLst>
              <a:gd name="connsiteX0" fmla="*/ 0 w 155764"/>
              <a:gd name="connsiteY0" fmla="*/ 0 h 7946179"/>
              <a:gd name="connsiteX1" fmla="*/ 155764 w 155764"/>
              <a:gd name="connsiteY1" fmla="*/ 87176 h 7946179"/>
              <a:gd name="connsiteX2" fmla="*/ 155764 w 155764"/>
              <a:gd name="connsiteY2" fmla="*/ 7946179 h 7946179"/>
              <a:gd name="connsiteX3" fmla="*/ 0 w 155764"/>
              <a:gd name="connsiteY3" fmla="*/ 7859003 h 79461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55764" h="7946179">
                <a:moveTo>
                  <a:pt x="0" y="0"/>
                </a:moveTo>
                <a:lnTo>
                  <a:pt x="155764" y="87176"/>
                </a:lnTo>
                <a:lnTo>
                  <a:pt x="155764" y="7946179"/>
                </a:lnTo>
                <a:lnTo>
                  <a:pt x="0" y="7859003"/>
                </a:lnTo>
                <a:close/>
              </a:path>
            </a:pathLst>
          </a:custGeom>
          <a:solidFill>
            <a:srgbClr val="ECECEC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00"/>
          </a:p>
        </p:txBody>
      </p:sp>
      <p:pic>
        <p:nvPicPr>
          <p:cNvPr id="11" name="图片 10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0"/>
            <a:ext cx="9144000" cy="5128260"/>
          </a:xfrm>
          <a:prstGeom prst="rect">
            <a:avLst/>
          </a:prstGeom>
          <a:ln>
            <a:noFill/>
          </a:ln>
        </p:spPr>
      </p:pic>
      <p:grpSp>
        <p:nvGrpSpPr>
          <p:cNvPr id="3" name="组合 2"/>
          <p:cNvGrpSpPr/>
          <p:nvPr/>
        </p:nvGrpSpPr>
        <p:grpSpPr>
          <a:xfrm>
            <a:off x="290989" y="1498759"/>
            <a:ext cx="6414612" cy="2621541"/>
            <a:chOff x="611" y="3147"/>
            <a:chExt cx="13469" cy="5504"/>
          </a:xfrm>
        </p:grpSpPr>
        <p:sp>
          <p:nvSpPr>
            <p:cNvPr id="41" name="文本框 40"/>
            <p:cNvSpPr txBox="1"/>
            <p:nvPr>
              <p:custDataLst>
                <p:tags r:id="rId6"/>
              </p:custDataLst>
            </p:nvPr>
          </p:nvSpPr>
          <p:spPr>
            <a:xfrm>
              <a:off x="620" y="3147"/>
              <a:ext cx="7200" cy="179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zh-CN"/>
              </a:defPPr>
              <a:lvl1pPr>
                <a:defRPr sz="4800">
                  <a:latin typeface="Noto Sans S Chinese Bold" panose="020B0800000000000000" pitchFamily="34" charset="-122"/>
                  <a:ea typeface="Noto Sans S Chinese Bold" panose="020B0800000000000000" pitchFamily="34" charset="-122"/>
                </a:defRPr>
              </a:lvl1pPr>
            </a:lstStyle>
            <a:p>
              <a:r>
                <a:rPr lang="zh-CN" altLang="en-US" sz="4950" dirty="0">
                  <a:solidFill>
                    <a:srgbClr val="FF8200"/>
                  </a:solidFill>
                  <a:latin typeface="文道潮黑体" panose="02010600040101010101" charset="-122"/>
                  <a:ea typeface="文道潮黑体" panose="02010600040101010101" charset="-122"/>
                </a:rPr>
                <a:t>三迪净水器</a:t>
              </a:r>
              <a:endParaRPr lang="zh-CN" altLang="en-US" sz="4950" dirty="0">
                <a:solidFill>
                  <a:srgbClr val="FF8200"/>
                </a:solidFill>
                <a:latin typeface="文道潮黑体" panose="02010600040101010101" charset="-122"/>
                <a:ea typeface="文道潮黑体" panose="02010600040101010101" charset="-122"/>
              </a:endParaRPr>
            </a:p>
          </p:txBody>
        </p:sp>
        <p:sp>
          <p:nvSpPr>
            <p:cNvPr id="42" name="文本框 41"/>
            <p:cNvSpPr txBox="1"/>
            <p:nvPr>
              <p:custDataLst>
                <p:tags r:id="rId7"/>
              </p:custDataLst>
            </p:nvPr>
          </p:nvSpPr>
          <p:spPr>
            <a:xfrm>
              <a:off x="611" y="4937"/>
              <a:ext cx="13469" cy="15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435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文道潮黑体" panose="02010600040101010101" charset="-122"/>
                  <a:ea typeface="文道潮黑体" panose="02010600040101010101" charset="-122"/>
                  <a:cs typeface="文道潮黑体" panose="02010600040101010101" charset="-122"/>
                </a:rPr>
                <a:t>2025</a:t>
              </a:r>
              <a:r>
                <a:rPr lang="zh-CN" altLang="en-US" sz="435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文道潮黑体" panose="02010600040101010101" charset="-122"/>
                  <a:ea typeface="文道潮黑体" panose="02010600040101010101" charset="-122"/>
                  <a:cs typeface="文道潮黑体" panose="02010600040101010101" charset="-122"/>
                </a:rPr>
                <a:t>年品牌升级规划</a:t>
              </a:r>
              <a:endParaRPr lang="zh-CN" altLang="en-US" sz="4350" b="1" dirty="0">
                <a:solidFill>
                  <a:schemeClr val="tx1">
                    <a:lumMod val="75000"/>
                    <a:lumOff val="25000"/>
                  </a:schemeClr>
                </a:solidFill>
                <a:latin typeface="文道潮黑体" panose="02010600040101010101" charset="-122"/>
                <a:ea typeface="文道潮黑体" panose="02010600040101010101" charset="-122"/>
                <a:cs typeface="文道潮黑体" panose="02010600040101010101" charset="-122"/>
              </a:endParaRPr>
            </a:p>
          </p:txBody>
        </p:sp>
        <p:sp>
          <p:nvSpPr>
            <p:cNvPr id="43" name="矩形 42"/>
            <p:cNvSpPr/>
            <p:nvPr>
              <p:custDataLst>
                <p:tags r:id="rId8"/>
              </p:custDataLst>
            </p:nvPr>
          </p:nvSpPr>
          <p:spPr>
            <a:xfrm>
              <a:off x="711" y="6479"/>
              <a:ext cx="9317" cy="70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zh-CN" altLang="en-US" sz="105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Arial" panose="020B0604020202090204" pitchFamily="34" charset="0"/>
                  <a:ea typeface="汉仪粗简黑简" panose="00020600040101010101" charset="-122"/>
                </a:rPr>
                <a:t>Brand Marketing Upgrade Plan for Sandi Water Purifier in 2025</a:t>
              </a:r>
              <a:endParaRPr lang="zh-CN" altLang="en-US" sz="105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90204" pitchFamily="34" charset="0"/>
                <a:ea typeface="汉仪粗简黑简" panose="00020600040101010101" charset="-122"/>
              </a:endParaRPr>
            </a:p>
          </p:txBody>
        </p:sp>
        <p:grpSp>
          <p:nvGrpSpPr>
            <p:cNvPr id="55" name="组合 54"/>
            <p:cNvGrpSpPr/>
            <p:nvPr/>
          </p:nvGrpSpPr>
          <p:grpSpPr>
            <a:xfrm rot="0">
              <a:off x="815" y="8014"/>
              <a:ext cx="5399" cy="637"/>
              <a:chOff x="548838" y="5020107"/>
              <a:chExt cx="3428076" cy="362004"/>
            </a:xfrm>
          </p:grpSpPr>
          <p:sp>
            <p:nvSpPr>
              <p:cNvPr id="51" name="矩形: 圆角 50"/>
              <p:cNvSpPr/>
              <p:nvPr>
                <p:custDataLst>
                  <p:tags r:id="rId9"/>
                </p:custDataLst>
              </p:nvPr>
            </p:nvSpPr>
            <p:spPr>
              <a:xfrm>
                <a:off x="548838" y="5020107"/>
                <a:ext cx="1538656" cy="354394"/>
              </a:xfrm>
              <a:prstGeom prst="roundRect">
                <a:avLst>
                  <a:gd name="adj" fmla="val 50000"/>
                </a:avLst>
              </a:prstGeom>
              <a:solidFill>
                <a:srgbClr val="FF8200"/>
              </a:solidFill>
              <a:ln w="19050">
                <a:solidFill>
                  <a:srgbClr val="FF82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125">
                  <a:latin typeface="+mj-ea"/>
                  <a:ea typeface="+mj-ea"/>
                </a:endParaRPr>
              </a:p>
            </p:txBody>
          </p:sp>
          <p:sp>
            <p:nvSpPr>
              <p:cNvPr id="52" name="矩形: 圆角 51"/>
              <p:cNvSpPr/>
              <p:nvPr>
                <p:custDataLst>
                  <p:tags r:id="rId10"/>
                </p:custDataLst>
              </p:nvPr>
            </p:nvSpPr>
            <p:spPr>
              <a:xfrm>
                <a:off x="2438258" y="5020107"/>
                <a:ext cx="1538656" cy="354394"/>
              </a:xfrm>
              <a:prstGeom prst="roundRect">
                <a:avLst>
                  <a:gd name="adj" fmla="val 50000"/>
                </a:avLst>
              </a:prstGeom>
              <a:noFill/>
              <a:ln w="19050">
                <a:solidFill>
                  <a:srgbClr val="FF82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125" dirty="0">
                  <a:latin typeface="+mj-ea"/>
                  <a:ea typeface="+mj-ea"/>
                </a:endParaRPr>
              </a:p>
            </p:txBody>
          </p:sp>
          <p:sp>
            <p:nvSpPr>
              <p:cNvPr id="53" name="文本框 52"/>
              <p:cNvSpPr txBox="1"/>
              <p:nvPr>
                <p:custDataLst>
                  <p:tags r:id="rId11"/>
                </p:custDataLst>
              </p:nvPr>
            </p:nvSpPr>
            <p:spPr>
              <a:xfrm>
                <a:off x="632481" y="5066238"/>
                <a:ext cx="1343392" cy="31587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zh-CN" altLang="en-US" sz="1125" dirty="0">
                    <a:solidFill>
                      <a:srgbClr val="FFFFFE"/>
                    </a:solidFill>
                    <a:latin typeface="Arial" panose="020B0604020202090204" pitchFamily="34" charset="0"/>
                    <a:ea typeface="汉仪粗简黑简" panose="00020600040101010101" charset="-122"/>
                  </a:rPr>
                  <a:t>策划部</a:t>
                </a:r>
                <a:endParaRPr lang="zh-CN" altLang="en-US" sz="1125" dirty="0">
                  <a:solidFill>
                    <a:srgbClr val="FFFFFE"/>
                  </a:solidFill>
                  <a:latin typeface="Arial" panose="020B0604020202090204" pitchFamily="34" charset="0"/>
                  <a:ea typeface="汉仪粗简黑简" panose="00020600040101010101" charset="-122"/>
                </a:endParaRPr>
              </a:p>
            </p:txBody>
          </p:sp>
          <p:sp>
            <p:nvSpPr>
              <p:cNvPr id="54" name="文本框 53"/>
              <p:cNvSpPr txBox="1"/>
              <p:nvPr>
                <p:custDataLst>
                  <p:tags r:id="rId12"/>
                </p:custDataLst>
              </p:nvPr>
            </p:nvSpPr>
            <p:spPr>
              <a:xfrm>
                <a:off x="2487904" y="5066238"/>
                <a:ext cx="1439364" cy="29245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000" dirty="0">
                    <a:latin typeface="Arial" panose="020B0604020202090204" pitchFamily="34" charset="0"/>
                    <a:ea typeface="汉仪粗简黑简" panose="00020600040101010101" charset="-122"/>
                  </a:rPr>
                  <a:t>2024</a:t>
                </a:r>
                <a:r>
                  <a:rPr lang="zh-CN" altLang="en-US" sz="1000" dirty="0">
                    <a:latin typeface="Arial" panose="020B0604020202090204" pitchFamily="34" charset="0"/>
                    <a:ea typeface="汉仪粗简黑简" panose="00020600040101010101" charset="-122"/>
                  </a:rPr>
                  <a:t>年</a:t>
                </a:r>
                <a:r>
                  <a:rPr lang="en-US" altLang="zh-CN" sz="1000" dirty="0">
                    <a:latin typeface="Arial" panose="020B0604020202090204" pitchFamily="34" charset="0"/>
                    <a:ea typeface="汉仪粗简黑简" panose="00020600040101010101" charset="-122"/>
                  </a:rPr>
                  <a:t>12</a:t>
                </a:r>
                <a:r>
                  <a:rPr lang="zh-CN" altLang="en-US" sz="1000" dirty="0">
                    <a:latin typeface="Arial" panose="020B0604020202090204" pitchFamily="34" charset="0"/>
                    <a:ea typeface="汉仪粗简黑简" panose="00020600040101010101" charset="-122"/>
                  </a:rPr>
                  <a:t>月</a:t>
                </a:r>
                <a:r>
                  <a:rPr lang="en-US" altLang="zh-CN" sz="1000" dirty="0">
                    <a:latin typeface="Arial" panose="020B0604020202090204" pitchFamily="34" charset="0"/>
                    <a:ea typeface="汉仪粗简黑简" panose="00020600040101010101" charset="-122"/>
                  </a:rPr>
                  <a:t>1</a:t>
                </a:r>
                <a:r>
                  <a:rPr lang="zh-CN" altLang="en-US" sz="1000" dirty="0">
                    <a:latin typeface="Arial" panose="020B0604020202090204" pitchFamily="34" charset="0"/>
                    <a:ea typeface="汉仪粗简黑简" panose="00020600040101010101" charset="-122"/>
                  </a:rPr>
                  <a:t>日</a:t>
                </a:r>
                <a:endParaRPr lang="zh-CN" altLang="en-US" sz="1000" dirty="0">
                  <a:latin typeface="Arial" panose="020B0604020202090204" pitchFamily="34" charset="0"/>
                  <a:ea typeface="汉仪粗简黑简" panose="00020600040101010101" charset="-122"/>
                </a:endParaRPr>
              </a:p>
            </p:txBody>
          </p:sp>
        </p:grpSp>
      </p:grpSp>
    </p:spTree>
  </p:cSld>
  <p:clrMapOvr>
    <a:masterClrMapping/>
  </p:clrMapOvr>
  <p:transition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9" name="矩形 8"/>
          <p:cNvSpPr/>
          <p:nvPr>
            <p:custDataLst>
              <p:tags r:id="rId1"/>
            </p:custDataLst>
          </p:nvPr>
        </p:nvSpPr>
        <p:spPr>
          <a:xfrm>
            <a:off x="2039303" y="123666"/>
            <a:ext cx="944880" cy="437515"/>
          </a:xfrm>
          <a:prstGeom prst="rect">
            <a:avLst/>
          </a:prstGeom>
          <a:noFill/>
        </p:spPr>
        <p:txBody>
          <a:bodyPr wrap="none">
            <a:spAutoFit/>
          </a:bodyPr>
          <a:p>
            <a:pPr>
              <a:lnSpc>
                <a:spcPct val="150000"/>
              </a:lnSpc>
            </a:pPr>
            <a:r>
              <a:rPr lang="zh-CN" altLang="en-US" sz="15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90204" pitchFamily="34" charset="0"/>
                <a:ea typeface="汉仪粗黑 简" panose="00020600040101010101" charset="-122"/>
              </a:rPr>
              <a:t>升级要点</a:t>
            </a:r>
            <a:endParaRPr lang="zh-CN" altLang="en-US" sz="150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90204" pitchFamily="34" charset="0"/>
              <a:ea typeface="汉仪粗黑 简" panose="00020600040101010101" charset="-122"/>
            </a:endParaRPr>
          </a:p>
        </p:txBody>
      </p:sp>
      <p:sp>
        <p:nvSpPr>
          <p:cNvPr id="28" name="矩形 27"/>
          <p:cNvSpPr/>
          <p:nvPr>
            <p:custDataLst>
              <p:tags r:id="rId2"/>
            </p:custDataLst>
          </p:nvPr>
        </p:nvSpPr>
        <p:spPr>
          <a:xfrm>
            <a:off x="251460" y="1059815"/>
            <a:ext cx="7983855" cy="3415030"/>
          </a:xfrm>
          <a:prstGeom prst="rect">
            <a:avLst/>
          </a:prstGeom>
        </p:spPr>
        <p:txBody>
          <a:bodyPr vert="horz" wrap="square">
            <a:spAutoFit/>
          </a:bodyPr>
          <a:lstStyle/>
          <a:p>
            <a:pPr algn="ctr">
              <a:lnSpc>
                <a:spcPct val="200000"/>
              </a:lnSpc>
            </a:pPr>
            <a:r>
              <a:rPr lang="zh-CN" altLang="en-US" sz="1800" dirty="0">
                <a:solidFill>
                  <a:srgbClr val="FF8200"/>
                </a:solidFill>
                <a:effectLst/>
                <a:latin typeface="Arial" panose="020B0604020202090204" pitchFamily="34" charset="0"/>
                <a:ea typeface="汉仪粗简黑简" panose="00020600040101010101" charset="-122"/>
              </a:rPr>
              <a:t>一、策略指路，突破小众品类瓶颈</a:t>
            </a:r>
            <a:endParaRPr lang="zh-CN" altLang="en-US" sz="1800" dirty="0">
              <a:solidFill>
                <a:srgbClr val="FF8200"/>
              </a:solidFill>
              <a:effectLst/>
              <a:latin typeface="Arial" panose="020B0604020202090204" pitchFamily="34" charset="0"/>
              <a:ea typeface="汉仪粗简黑简" panose="00020600040101010101" charset="-122"/>
            </a:endParaRPr>
          </a:p>
          <a:p>
            <a:pPr algn="ctr">
              <a:lnSpc>
                <a:spcPct val="200000"/>
              </a:lnSpc>
            </a:pPr>
            <a:r>
              <a:rPr lang="zh-CN" altLang="en-US" sz="18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Arial" panose="020B0604020202090204" pitchFamily="34" charset="0"/>
                <a:ea typeface="汉仪粗简黑简" panose="00020600040101010101" charset="-122"/>
              </a:rPr>
              <a:t>扩大品类入口•明确企业营运方向</a:t>
            </a:r>
            <a:r>
              <a:rPr lang="en-US" altLang="zh-CN" sz="18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Arial" panose="020B0604020202090204" pitchFamily="34" charset="0"/>
                <a:ea typeface="汉仪粗简黑简" panose="00020600040101010101" charset="-122"/>
              </a:rPr>
              <a:t>·</a:t>
            </a:r>
            <a:r>
              <a:rPr lang="zh-CN" altLang="en-US" sz="18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Arial" panose="020B0604020202090204" pitchFamily="34" charset="0"/>
                <a:ea typeface="汉仪粗简黑简" panose="00020600040101010101" charset="-122"/>
              </a:rPr>
              <a:t>打造产品组合</a:t>
            </a:r>
            <a:endParaRPr lang="zh-CN" altLang="en-US" sz="1800" dirty="0">
              <a:solidFill>
                <a:schemeClr val="tx1">
                  <a:lumMod val="75000"/>
                  <a:lumOff val="25000"/>
                </a:schemeClr>
              </a:solidFill>
              <a:effectLst/>
              <a:latin typeface="Arial" panose="020B0604020202090204" pitchFamily="34" charset="0"/>
              <a:ea typeface="汉仪粗简黑简" panose="00020600040101010101" charset="-122"/>
            </a:endParaRPr>
          </a:p>
          <a:p>
            <a:pPr algn="ctr">
              <a:lnSpc>
                <a:spcPct val="200000"/>
              </a:lnSpc>
            </a:pPr>
            <a:r>
              <a:rPr lang="zh-CN" altLang="en-US" sz="1800" dirty="0">
                <a:solidFill>
                  <a:srgbClr val="FF8200"/>
                </a:solidFill>
                <a:effectLst/>
                <a:latin typeface="Arial" panose="020B0604020202090204" pitchFamily="34" charset="0"/>
                <a:ea typeface="汉仪粗简黑简" panose="00020600040101010101" charset="-122"/>
              </a:rPr>
              <a:t>二、文化理念全新演绎，跳出极致性价比的市场红海</a:t>
            </a:r>
            <a:endParaRPr lang="zh-CN" altLang="en-US" sz="1800" dirty="0">
              <a:solidFill>
                <a:srgbClr val="FF8200"/>
              </a:solidFill>
              <a:effectLst/>
              <a:latin typeface="Arial" panose="020B0604020202090204" pitchFamily="34" charset="0"/>
              <a:ea typeface="汉仪粗简黑简" panose="00020600040101010101" charset="-122"/>
            </a:endParaRPr>
          </a:p>
          <a:p>
            <a:pPr algn="ctr">
              <a:lnSpc>
                <a:spcPct val="200000"/>
              </a:lnSpc>
            </a:pPr>
            <a:r>
              <a:rPr lang="zh-CN" altLang="en-US" sz="18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Arial" panose="020B0604020202090204" pitchFamily="34" charset="0"/>
                <a:ea typeface="汉仪粗简黑简" panose="00020600040101010101" charset="-122"/>
              </a:rPr>
              <a:t>塑造品牌差异化</a:t>
            </a:r>
            <a:r>
              <a:rPr lang="en-US" altLang="zh-CN" sz="18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Arial" panose="020B0604020202090204" pitchFamily="34" charset="0"/>
                <a:ea typeface="汉仪粗简黑简" panose="00020600040101010101" charset="-122"/>
              </a:rPr>
              <a:t>·</a:t>
            </a:r>
            <a:r>
              <a:rPr lang="zh-CN" altLang="en-US" sz="18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Arial" panose="020B0604020202090204" pitchFamily="34" charset="0"/>
                <a:ea typeface="汉仪粗简黑简" panose="00020600040101010101" charset="-122"/>
              </a:rPr>
              <a:t>提升品牌的表达效率</a:t>
            </a:r>
            <a:endParaRPr lang="zh-CN" altLang="en-US" sz="1800" dirty="0">
              <a:solidFill>
                <a:schemeClr val="tx1">
                  <a:lumMod val="75000"/>
                  <a:lumOff val="25000"/>
                </a:schemeClr>
              </a:solidFill>
              <a:effectLst/>
              <a:latin typeface="Arial" panose="020B0604020202090204" pitchFamily="34" charset="0"/>
              <a:ea typeface="汉仪粗简黑简" panose="00020600040101010101" charset="-122"/>
            </a:endParaRPr>
          </a:p>
          <a:p>
            <a:pPr algn="ctr">
              <a:lnSpc>
                <a:spcPct val="200000"/>
              </a:lnSpc>
            </a:pPr>
            <a:r>
              <a:rPr lang="zh-CN" altLang="en-US" sz="1800" dirty="0">
                <a:solidFill>
                  <a:srgbClr val="FF8200"/>
                </a:solidFill>
                <a:effectLst/>
                <a:latin typeface="Arial" panose="020B0604020202090204" pitchFamily="34" charset="0"/>
                <a:ea typeface="汉仪粗简黑简" panose="00020600040101010101" charset="-122"/>
              </a:rPr>
              <a:t>三、提升品质感，</a:t>
            </a:r>
            <a:r>
              <a:rPr lang="zh-CN" altLang="en-US" sz="1800" dirty="0">
                <a:solidFill>
                  <a:srgbClr val="FF8200"/>
                </a:solidFill>
                <a:effectLst/>
                <a:latin typeface="Arial" panose="020B0604020202090204" pitchFamily="34" charset="0"/>
                <a:ea typeface="汉仪粗简黑简" panose="00020600040101010101" charset="-122"/>
              </a:rPr>
              <a:t>提高使用感</a:t>
            </a:r>
            <a:endParaRPr lang="zh-CN" altLang="en-US" sz="1800" dirty="0">
              <a:solidFill>
                <a:srgbClr val="FF8200"/>
              </a:solidFill>
              <a:effectLst/>
              <a:latin typeface="Arial" panose="020B0604020202090204" pitchFamily="34" charset="0"/>
              <a:ea typeface="汉仪粗简黑简" panose="00020600040101010101" charset="-122"/>
            </a:endParaRPr>
          </a:p>
          <a:p>
            <a:pPr algn="ctr">
              <a:lnSpc>
                <a:spcPct val="200000"/>
              </a:lnSpc>
            </a:pPr>
            <a:r>
              <a:rPr lang="zh-CN" altLang="en-US" sz="18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Arial" panose="020B0604020202090204" pitchFamily="34" charset="0"/>
                <a:ea typeface="汉仪粗简黑简" panose="00020600040101010101" charset="-122"/>
              </a:rPr>
              <a:t>提高在核心商圈的竞争力</a:t>
            </a:r>
            <a:r>
              <a:rPr lang="en-US" altLang="zh-CN" sz="18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Arial" panose="020B0604020202090204" pitchFamily="34" charset="0"/>
                <a:ea typeface="汉仪粗简黑简" panose="00020600040101010101" charset="-122"/>
              </a:rPr>
              <a:t>·</a:t>
            </a:r>
            <a:r>
              <a:rPr lang="zh-CN" altLang="en-US" sz="18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Arial" panose="020B0604020202090204" pitchFamily="34" charset="0"/>
                <a:ea typeface="汉仪粗简黑简" panose="00020600040101010101" charset="-122"/>
              </a:rPr>
              <a:t>提升顾客满意度和复购率</a:t>
            </a:r>
            <a:endParaRPr lang="zh-CN" altLang="en-US" sz="1800" dirty="0">
              <a:solidFill>
                <a:schemeClr val="tx1">
                  <a:lumMod val="75000"/>
                  <a:lumOff val="25000"/>
                </a:schemeClr>
              </a:solidFill>
              <a:effectLst/>
              <a:latin typeface="Arial" panose="020B0604020202090204" pitchFamily="34" charset="0"/>
              <a:ea typeface="汉仪粗简黑简" panose="00020600040101010101" charset="-122"/>
            </a:endParaRPr>
          </a:p>
        </p:txBody>
      </p:sp>
    </p:spTree>
  </p:cSld>
  <p:clrMapOvr>
    <a:masterClrMapping/>
  </p:clrMapOvr>
  <p:transition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9" name="矩形 8"/>
          <p:cNvSpPr/>
          <p:nvPr>
            <p:custDataLst>
              <p:tags r:id="rId1"/>
            </p:custDataLst>
          </p:nvPr>
        </p:nvSpPr>
        <p:spPr>
          <a:xfrm>
            <a:off x="2039303" y="123666"/>
            <a:ext cx="563880" cy="437515"/>
          </a:xfrm>
          <a:prstGeom prst="rect">
            <a:avLst/>
          </a:prstGeom>
          <a:noFill/>
        </p:spPr>
        <p:txBody>
          <a:bodyPr wrap="none">
            <a:spAutoFit/>
          </a:bodyPr>
          <a:p>
            <a:pPr>
              <a:lnSpc>
                <a:spcPct val="150000"/>
              </a:lnSpc>
            </a:pPr>
            <a:r>
              <a:rPr lang="zh-CN" altLang="en-US" sz="15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90204" pitchFamily="34" charset="0"/>
                <a:ea typeface="汉仪粗简黑简" panose="00020600040101010101" charset="-122"/>
              </a:rPr>
              <a:t>前言</a:t>
            </a:r>
            <a:endParaRPr lang="zh-CN" altLang="en-US" sz="150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90204" pitchFamily="34" charset="0"/>
              <a:ea typeface="汉仪粗简黑简" panose="00020600040101010101" charset="-122"/>
            </a:endParaRPr>
          </a:p>
        </p:txBody>
      </p:sp>
      <p:sp>
        <p:nvSpPr>
          <p:cNvPr id="2" name="椭圆 1"/>
          <p:cNvSpPr/>
          <p:nvPr>
            <p:custDataLst>
              <p:tags r:id="rId2"/>
            </p:custDataLst>
          </p:nvPr>
        </p:nvSpPr>
        <p:spPr>
          <a:xfrm>
            <a:off x="3312319" y="1496854"/>
            <a:ext cx="2518886" cy="2518886"/>
          </a:xfrm>
          <a:prstGeom prst="ellipse">
            <a:avLst/>
          </a:prstGeom>
          <a:solidFill>
            <a:srgbClr val="FF820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 sz="100"/>
          </a:p>
        </p:txBody>
      </p:sp>
      <p:sp>
        <p:nvSpPr>
          <p:cNvPr id="5" name="椭圆 4"/>
          <p:cNvSpPr/>
          <p:nvPr>
            <p:custDataLst>
              <p:tags r:id="rId3"/>
            </p:custDataLst>
          </p:nvPr>
        </p:nvSpPr>
        <p:spPr>
          <a:xfrm rot="20880000">
            <a:off x="1413986" y="2235994"/>
            <a:ext cx="6315551" cy="1189196"/>
          </a:xfrm>
          <a:prstGeom prst="ellipse">
            <a:avLst/>
          </a:prstGeom>
          <a:noFill/>
          <a:ln w="25400">
            <a:solidFill>
              <a:srgbClr val="FF82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8200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00"/>
          </a:p>
        </p:txBody>
      </p:sp>
      <p:sp>
        <p:nvSpPr>
          <p:cNvPr id="6" name="椭圆 5"/>
          <p:cNvSpPr/>
          <p:nvPr>
            <p:custDataLst>
              <p:tags r:id="rId4"/>
            </p:custDataLst>
          </p:nvPr>
        </p:nvSpPr>
        <p:spPr>
          <a:xfrm>
            <a:off x="2919889" y="2571750"/>
            <a:ext cx="152876" cy="152876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00"/>
          </a:p>
        </p:txBody>
      </p:sp>
      <p:sp>
        <p:nvSpPr>
          <p:cNvPr id="7" name="椭圆 6"/>
          <p:cNvSpPr/>
          <p:nvPr>
            <p:custDataLst>
              <p:tags r:id="rId5"/>
            </p:custDataLst>
          </p:nvPr>
        </p:nvSpPr>
        <p:spPr>
          <a:xfrm>
            <a:off x="3452813" y="3553778"/>
            <a:ext cx="129064" cy="129064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00"/>
          </a:p>
        </p:txBody>
      </p:sp>
      <p:sp>
        <p:nvSpPr>
          <p:cNvPr id="10" name="椭圆 9"/>
          <p:cNvSpPr/>
          <p:nvPr>
            <p:custDataLst>
              <p:tags r:id="rId6"/>
            </p:custDataLst>
          </p:nvPr>
        </p:nvSpPr>
        <p:spPr>
          <a:xfrm>
            <a:off x="7577138" y="2052161"/>
            <a:ext cx="150971" cy="150971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00"/>
          </a:p>
        </p:txBody>
      </p:sp>
      <p:sp>
        <p:nvSpPr>
          <p:cNvPr id="11" name="Text Box 19"/>
          <p:cNvSpPr txBox="1">
            <a:spLocks noChangeArrowheads="1"/>
          </p:cNvSpPr>
          <p:nvPr>
            <p:custDataLst>
              <p:tags r:id="rId7"/>
            </p:custDataLst>
          </p:nvPr>
        </p:nvSpPr>
        <p:spPr bwMode="auto">
          <a:xfrm>
            <a:off x="3517589" y="2140126"/>
            <a:ext cx="1988177" cy="1060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90204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90204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90204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90204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90204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90204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90204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90204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90204" pitchFamily="34" charset="0"/>
                <a:ea typeface="宋体" pitchFamily="2" charset="-122"/>
              </a:defRPr>
            </a:lvl9pPr>
          </a:lstStyle>
          <a:p>
            <a:pPr algn="ctr" eaLnBrk="1" hangingPunct="1">
              <a:lnSpc>
                <a:spcPct val="150000"/>
              </a:lnSpc>
            </a:pPr>
            <a:r>
              <a:rPr lang="zh-CN" altLang="en-US" sz="2100" b="1" dirty="0">
                <a:solidFill>
                  <a:schemeClr val="bg1"/>
                </a:solidFill>
                <a:effectLst/>
                <a:ea typeface="汉仪粗简黑简" panose="00020600040101010101" charset="-122"/>
              </a:rPr>
              <a:t>三个方面</a:t>
            </a:r>
            <a:endParaRPr lang="zh-CN" altLang="en-US" sz="2100" b="1" dirty="0">
              <a:solidFill>
                <a:schemeClr val="bg1"/>
              </a:solidFill>
              <a:effectLst/>
              <a:ea typeface="汉仪粗简黑简" panose="00020600040101010101" charset="-122"/>
            </a:endParaRPr>
          </a:p>
          <a:p>
            <a:pPr algn="ctr" eaLnBrk="1" hangingPunct="1">
              <a:lnSpc>
                <a:spcPct val="150000"/>
              </a:lnSpc>
            </a:pPr>
            <a:r>
              <a:rPr lang="zh-CN" altLang="en-US" sz="2100" b="1" dirty="0">
                <a:solidFill>
                  <a:schemeClr val="bg1"/>
                </a:solidFill>
                <a:effectLst/>
                <a:ea typeface="汉仪粗简黑简" panose="00020600040101010101" charset="-122"/>
              </a:rPr>
              <a:t>洞察市场</a:t>
            </a:r>
            <a:endParaRPr lang="zh-CN" altLang="en-US" sz="2100" b="1" dirty="0">
              <a:solidFill>
                <a:schemeClr val="bg1"/>
              </a:solidFill>
              <a:effectLst/>
              <a:ea typeface="汉仪粗简黑简" panose="00020600040101010101" charset="-122"/>
            </a:endParaRPr>
          </a:p>
        </p:txBody>
      </p:sp>
      <p:sp>
        <p:nvSpPr>
          <p:cNvPr id="28" name="矩形 27"/>
          <p:cNvSpPr/>
          <p:nvPr>
            <p:custDataLst>
              <p:tags r:id="rId8"/>
            </p:custDataLst>
          </p:nvPr>
        </p:nvSpPr>
        <p:spPr>
          <a:xfrm>
            <a:off x="2021323" y="2202950"/>
            <a:ext cx="1252220" cy="414020"/>
          </a:xfrm>
          <a:prstGeom prst="rect">
            <a:avLst/>
          </a:prstGeom>
        </p:spPr>
        <p:txBody>
          <a:bodyPr vert="horz" wrap="none">
            <a:spAutoFit/>
          </a:bodyPr>
          <a:lstStyle/>
          <a:p>
            <a:pPr algn="r"/>
            <a:r>
              <a:rPr lang="zh-CN" altLang="en-US" sz="2100" b="1" dirty="0">
                <a:solidFill>
                  <a:schemeClr val="bg2">
                    <a:lumMod val="25000"/>
                  </a:schemeClr>
                </a:solidFill>
                <a:latin typeface="Arial" panose="020B0604020202090204" pitchFamily="34" charset="0"/>
                <a:ea typeface="汉仪粗简黑简" panose="00020600040101010101" charset="-122"/>
              </a:rPr>
              <a:t>竞争环境</a:t>
            </a:r>
            <a:endParaRPr lang="zh-CN" altLang="en-US" sz="2100" b="1" dirty="0">
              <a:solidFill>
                <a:schemeClr val="bg2">
                  <a:lumMod val="25000"/>
                </a:schemeClr>
              </a:solidFill>
              <a:latin typeface="Arial" panose="020B0604020202090204" pitchFamily="34" charset="0"/>
              <a:ea typeface="汉仪粗简黑简" panose="00020600040101010101" charset="-122"/>
            </a:endParaRPr>
          </a:p>
        </p:txBody>
      </p:sp>
      <p:sp>
        <p:nvSpPr>
          <p:cNvPr id="12" name="矩形 11"/>
          <p:cNvSpPr/>
          <p:nvPr>
            <p:custDataLst>
              <p:tags r:id="rId9"/>
            </p:custDataLst>
          </p:nvPr>
        </p:nvSpPr>
        <p:spPr>
          <a:xfrm>
            <a:off x="2529482" y="3822200"/>
            <a:ext cx="1252220" cy="414020"/>
          </a:xfrm>
          <a:prstGeom prst="rect">
            <a:avLst/>
          </a:prstGeom>
        </p:spPr>
        <p:txBody>
          <a:bodyPr vert="horz" wrap="none">
            <a:spAutoFit/>
          </a:bodyPr>
          <a:p>
            <a:pPr algn="r"/>
            <a:r>
              <a:rPr lang="zh-CN" altLang="en-US" sz="2100" b="1" dirty="0">
                <a:solidFill>
                  <a:schemeClr val="bg2">
                    <a:lumMod val="25000"/>
                  </a:schemeClr>
                </a:solidFill>
                <a:latin typeface="Arial" panose="020B0604020202090204" pitchFamily="34" charset="0"/>
                <a:ea typeface="汉仪粗简黑简" panose="00020600040101010101" charset="-122"/>
              </a:rPr>
              <a:t>企业现状</a:t>
            </a:r>
            <a:endParaRPr lang="zh-CN" altLang="en-US" sz="2100" b="1" dirty="0">
              <a:solidFill>
                <a:schemeClr val="bg2">
                  <a:lumMod val="25000"/>
                </a:schemeClr>
              </a:solidFill>
              <a:latin typeface="Arial" panose="020B0604020202090204" pitchFamily="34" charset="0"/>
              <a:ea typeface="汉仪粗简黑简" panose="00020600040101010101" charset="-122"/>
            </a:endParaRPr>
          </a:p>
        </p:txBody>
      </p:sp>
      <p:sp>
        <p:nvSpPr>
          <p:cNvPr id="13" name="矩形 12"/>
          <p:cNvSpPr/>
          <p:nvPr>
            <p:custDataLst>
              <p:tags r:id="rId10"/>
            </p:custDataLst>
          </p:nvPr>
        </p:nvSpPr>
        <p:spPr>
          <a:xfrm>
            <a:off x="7530583" y="2332967"/>
            <a:ext cx="1252220" cy="414020"/>
          </a:xfrm>
          <a:prstGeom prst="rect">
            <a:avLst/>
          </a:prstGeom>
        </p:spPr>
        <p:txBody>
          <a:bodyPr vert="horz" wrap="none">
            <a:spAutoFit/>
          </a:bodyPr>
          <a:p>
            <a:pPr algn="r"/>
            <a:r>
              <a:rPr lang="zh-CN" altLang="en-US" sz="2100" b="1" dirty="0">
                <a:solidFill>
                  <a:schemeClr val="bg2">
                    <a:lumMod val="25000"/>
                  </a:schemeClr>
                </a:solidFill>
                <a:latin typeface="Arial" panose="020B0604020202090204" pitchFamily="34" charset="0"/>
                <a:ea typeface="汉仪粗简黑简" panose="00020600040101010101" charset="-122"/>
              </a:rPr>
              <a:t>营销策略</a:t>
            </a:r>
            <a:endParaRPr lang="zh-CN" altLang="en-US" sz="2100" b="1" dirty="0">
              <a:solidFill>
                <a:schemeClr val="bg2">
                  <a:lumMod val="25000"/>
                </a:schemeClr>
              </a:solidFill>
              <a:latin typeface="Arial" panose="020B0604020202090204" pitchFamily="34" charset="0"/>
              <a:ea typeface="汉仪粗简黑简" panose="00020600040101010101" charset="-122"/>
            </a:endParaRPr>
          </a:p>
        </p:txBody>
      </p:sp>
    </p:spTree>
  </p:cSld>
  <p:clrMapOvr>
    <a:masterClrMapping/>
  </p:clrMapOvr>
  <p:transition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文本框 3"/>
          <p:cNvSpPr txBox="1"/>
          <p:nvPr/>
        </p:nvSpPr>
        <p:spPr>
          <a:xfrm>
            <a:off x="1258888" y="1170305"/>
            <a:ext cx="6646862" cy="460375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pPr algn="ctr"/>
            <a:r>
              <a:rPr lang="zh-CN" altLang="en-US" sz="2400" b="1">
                <a:solidFill>
                  <a:srgbClr val="FF8200"/>
                </a:solidFill>
                <a:latin typeface="Arial" panose="020B0604020202090204" pitchFamily="34" charset="0"/>
                <a:ea typeface="汉仪粗简黑简" panose="00020600040101010101" charset="-122"/>
              </a:rPr>
              <a:t>净水器市场规模进一步扩大，竞争进一步加剧</a:t>
            </a:r>
            <a:endParaRPr lang="zh-CN" altLang="en-US" sz="2400" b="1">
              <a:solidFill>
                <a:srgbClr val="FF8200"/>
              </a:solidFill>
              <a:latin typeface="Arial" panose="020B0604020202090204" pitchFamily="34" charset="0"/>
              <a:ea typeface="汉仪粗简黑简" panose="00020600040101010101" charset="-122"/>
            </a:endParaRPr>
          </a:p>
        </p:txBody>
      </p:sp>
      <p:sp>
        <p:nvSpPr>
          <p:cNvPr id="29699" name="文本框 4"/>
          <p:cNvSpPr txBox="1">
            <a:spLocks noChangeArrowheads="1"/>
          </p:cNvSpPr>
          <p:nvPr/>
        </p:nvSpPr>
        <p:spPr bwMode="auto">
          <a:xfrm>
            <a:off x="1195229" y="2499043"/>
            <a:ext cx="1554480" cy="10147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90204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90204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90204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90204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90204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90204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90204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90204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90204" pitchFamily="34" charset="0"/>
                <a:ea typeface="宋体" pitchFamily="2" charset="-122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600" b="0" i="0" u="none" strike="noStrike" kern="1200" cap="none" spc="0" normalizeH="0" baseline="0" noProof="0" smtClean="0">
                <a:ln>
                  <a:noFill/>
                </a:ln>
                <a:solidFill>
                  <a:srgbClr val="FF8200"/>
                </a:solidFill>
                <a:effectLst/>
                <a:uLnTx/>
                <a:uFillTx/>
                <a:ea typeface="汉仪粗简黑简" panose="00020600040101010101" charset="-122"/>
                <a:cs typeface="+mn-cs"/>
              </a:rPr>
              <a:t>市场规模</a:t>
            </a:r>
            <a:r>
              <a:rPr kumimoji="0" lang="zh-CN" altLang="en-US" sz="1600" b="1" i="0" u="none" strike="noStrike" kern="1200" cap="none" spc="0" normalizeH="0" baseline="0" noProof="0" smtClean="0">
                <a:ln>
                  <a:noFill/>
                </a:ln>
                <a:solidFill>
                  <a:srgbClr val="FF8200"/>
                </a:solidFill>
                <a:effectLst/>
                <a:uLnTx/>
                <a:uFillTx/>
                <a:ea typeface="汉仪粗简黑简" panose="00020600040101010101" charset="-122"/>
                <a:cs typeface="+mn-cs"/>
              </a:rPr>
              <a:t>大</a:t>
            </a:r>
            <a:endParaRPr kumimoji="0" lang="en-US" altLang="zh-CN" sz="1600" b="1" i="0" u="none" strike="noStrike" kern="1200" cap="none" spc="0" normalizeH="0" baseline="0" noProof="0" smtClean="0">
              <a:ln>
                <a:noFill/>
              </a:ln>
              <a:solidFill>
                <a:srgbClr val="FF8200"/>
              </a:solidFill>
              <a:effectLst/>
              <a:uLnTx/>
              <a:uFillTx/>
              <a:ea typeface="汉仪粗简黑简" panose="00020600040101010101" charset="-122"/>
              <a:cs typeface="+mn-cs"/>
            </a:endParaRPr>
          </a:p>
          <a:p>
            <a:pPr marL="0" marR="0" lvl="0" indent="0" algn="ctr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ea typeface="汉仪粗简黑简" panose="00020600040101010101" charset="-122"/>
                <a:cs typeface="+mn-cs"/>
              </a:rPr>
              <a:t>我国末端净水器行业</a:t>
            </a:r>
            <a:endParaRPr kumimoji="0" lang="zh-CN" altLang="en-US" sz="1200" b="0" i="0" u="none" strike="noStrike" kern="1200" cap="none" spc="0" normalizeH="0" baseline="0" noProof="0" smtClean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ea typeface="汉仪粗简黑简" panose="00020600040101010101" charset="-122"/>
              <a:cs typeface="+mn-cs"/>
            </a:endParaRPr>
          </a:p>
          <a:p>
            <a:pPr marL="0" marR="0" lvl="0" indent="0" algn="ctr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ea typeface="汉仪粗简黑简" panose="00020600040101010101" charset="-122"/>
                <a:cs typeface="+mn-cs"/>
              </a:rPr>
              <a:t>市场规模将超</a:t>
            </a:r>
            <a:r>
              <a:rPr kumimoji="0" lang="en-US" altLang="zh-CN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ea typeface="汉仪粗简黑简" panose="00020600040101010101" charset="-122"/>
                <a:cs typeface="+mn-cs"/>
              </a:rPr>
              <a:t>417</a:t>
            </a:r>
            <a:r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ea typeface="汉仪粗简黑简" panose="00020600040101010101" charset="-122"/>
                <a:cs typeface="+mn-cs"/>
              </a:rPr>
              <a:t>亿</a:t>
            </a:r>
            <a:endParaRPr kumimoji="0" lang="zh-CN" altLang="en-US" sz="1200" b="0" i="0" u="none" strike="noStrike" kern="1200" cap="none" spc="0" normalizeH="0" baseline="0" noProof="0" smtClean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ea typeface="汉仪粗简黑简" panose="00020600040101010101" charset="-122"/>
              <a:cs typeface="+mn-cs"/>
            </a:endParaRPr>
          </a:p>
        </p:txBody>
      </p:sp>
      <p:sp>
        <p:nvSpPr>
          <p:cNvPr id="29700" name="文本框 5"/>
          <p:cNvSpPr txBox="1">
            <a:spLocks noChangeArrowheads="1"/>
          </p:cNvSpPr>
          <p:nvPr/>
        </p:nvSpPr>
        <p:spPr bwMode="auto">
          <a:xfrm>
            <a:off x="3570288" y="2499043"/>
            <a:ext cx="2032000" cy="10147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90204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90204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90204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90204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90204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90204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90204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90204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90204" pitchFamily="34" charset="0"/>
                <a:ea typeface="宋体" pitchFamily="2" charset="-122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600" b="0" i="0" u="none" strike="noStrike" kern="1200" cap="none" spc="0" normalizeH="0" baseline="0" noProof="0" smtClean="0">
                <a:ln>
                  <a:noFill/>
                </a:ln>
                <a:solidFill>
                  <a:srgbClr val="FF8200"/>
                </a:solidFill>
                <a:effectLst/>
                <a:uLnTx/>
                <a:uFillTx/>
                <a:ea typeface="汉仪粗简黑简" panose="00020600040101010101" charset="-122"/>
                <a:cs typeface="+mn-cs"/>
              </a:rPr>
              <a:t>品牌分布</a:t>
            </a:r>
            <a:r>
              <a:rPr kumimoji="0" lang="zh-CN" altLang="en-US" sz="1600" b="1" i="0" u="none" strike="noStrike" kern="1200" cap="none" spc="0" normalizeH="0" baseline="0" noProof="0" smtClean="0">
                <a:ln>
                  <a:noFill/>
                </a:ln>
                <a:solidFill>
                  <a:srgbClr val="FF8200"/>
                </a:solidFill>
                <a:effectLst/>
                <a:uLnTx/>
                <a:uFillTx/>
                <a:ea typeface="汉仪粗简黑简" panose="00020600040101010101" charset="-122"/>
                <a:cs typeface="+mn-cs"/>
              </a:rPr>
              <a:t>杂</a:t>
            </a:r>
            <a:endParaRPr kumimoji="0" lang="en-US" altLang="zh-CN" sz="1600" b="1" i="0" u="none" strike="noStrike" kern="1200" cap="none" spc="0" normalizeH="0" baseline="0" noProof="0" smtClean="0">
              <a:ln>
                <a:noFill/>
              </a:ln>
              <a:solidFill>
                <a:srgbClr val="FF8200"/>
              </a:solidFill>
              <a:effectLst/>
              <a:uLnTx/>
              <a:uFillTx/>
              <a:ea typeface="汉仪粗简黑简" panose="00020600040101010101" charset="-122"/>
              <a:cs typeface="+mn-cs"/>
            </a:endParaRPr>
          </a:p>
          <a:p>
            <a:pPr marL="0" marR="0" lvl="0" indent="0" algn="ctr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ea typeface="汉仪粗简黑简" panose="00020600040101010101" charset="-122"/>
                <a:cs typeface="+mn-cs"/>
              </a:rPr>
              <a:t>中国净水器生产企业数量</a:t>
            </a:r>
            <a:endParaRPr kumimoji="0" lang="en-US" altLang="zh-CN" sz="1200" b="0" i="0" u="none" strike="noStrike" kern="1200" cap="none" spc="0" normalizeH="0" baseline="0" noProof="0" smtClean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ea typeface="汉仪粗简黑简" panose="00020600040101010101" charset="-122"/>
              <a:cs typeface="+mn-cs"/>
            </a:endParaRPr>
          </a:p>
          <a:p>
            <a:pPr marL="0" marR="0" lvl="0" indent="0" algn="ctr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ea typeface="汉仪粗简黑简" panose="00020600040101010101" charset="-122"/>
                <a:cs typeface="+mn-cs"/>
              </a:rPr>
              <a:t>在</a:t>
            </a:r>
            <a:r>
              <a:rPr kumimoji="0" lang="en-US" altLang="zh-CN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ea typeface="汉仪粗简黑简" panose="00020600040101010101" charset="-122"/>
                <a:cs typeface="+mn-cs"/>
              </a:rPr>
              <a:t>4000</a:t>
            </a:r>
            <a:r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ea typeface="汉仪粗简黑简" panose="00020600040101010101" charset="-122"/>
                <a:cs typeface="+mn-cs"/>
              </a:rPr>
              <a:t>家以上</a:t>
            </a:r>
            <a:endParaRPr kumimoji="0" lang="zh-CN" altLang="en-US" sz="1200" b="0" i="0" u="none" strike="noStrike" kern="1200" cap="none" spc="0" normalizeH="0" baseline="0" noProof="0" smtClean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ea typeface="汉仪粗简黑简" panose="00020600040101010101" charset="-122"/>
              <a:cs typeface="+mn-cs"/>
            </a:endParaRPr>
          </a:p>
        </p:txBody>
      </p:sp>
      <p:sp>
        <p:nvSpPr>
          <p:cNvPr id="29701" name="文本框 6"/>
          <p:cNvSpPr txBox="1">
            <a:spLocks noChangeArrowheads="1"/>
          </p:cNvSpPr>
          <p:nvPr/>
        </p:nvSpPr>
        <p:spPr bwMode="auto">
          <a:xfrm>
            <a:off x="6131878" y="2499043"/>
            <a:ext cx="2163445" cy="10147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90204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90204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90204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90204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90204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90204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90204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90204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90204" pitchFamily="34" charset="0"/>
                <a:ea typeface="宋体" pitchFamily="2" charset="-122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600" b="0" i="0" u="none" strike="noStrike" kern="1200" cap="none" spc="0" normalizeH="0" baseline="0" noProof="0" smtClean="0">
                <a:ln>
                  <a:noFill/>
                </a:ln>
                <a:solidFill>
                  <a:srgbClr val="FF8200"/>
                </a:solidFill>
                <a:effectLst/>
                <a:uLnTx/>
                <a:uFillTx/>
                <a:ea typeface="汉仪粗简黑简" panose="00020600040101010101" charset="-122"/>
                <a:cs typeface="+mn-cs"/>
              </a:rPr>
              <a:t>市场集中度</a:t>
            </a:r>
            <a:r>
              <a:rPr kumimoji="0" lang="zh-CN" altLang="en-US" sz="1600" b="1" i="0" u="none" strike="noStrike" kern="1200" cap="none" spc="0" normalizeH="0" baseline="0" noProof="0" smtClean="0">
                <a:ln>
                  <a:noFill/>
                </a:ln>
                <a:solidFill>
                  <a:srgbClr val="FF8200"/>
                </a:solidFill>
                <a:effectLst/>
                <a:uLnTx/>
                <a:uFillTx/>
                <a:ea typeface="汉仪粗简黑简" panose="00020600040101010101" charset="-122"/>
                <a:cs typeface="+mn-cs"/>
              </a:rPr>
              <a:t>高</a:t>
            </a:r>
            <a:endParaRPr kumimoji="0" lang="en-US" altLang="zh-CN" sz="1600" b="1" i="0" u="none" strike="noStrike" kern="1200" cap="none" spc="0" normalizeH="0" baseline="0" noProof="0" smtClean="0">
              <a:ln>
                <a:noFill/>
              </a:ln>
              <a:solidFill>
                <a:srgbClr val="FF8200"/>
              </a:solidFill>
              <a:effectLst/>
              <a:uLnTx/>
              <a:uFillTx/>
              <a:ea typeface="汉仪粗简黑简" panose="00020600040101010101" charset="-122"/>
              <a:cs typeface="+mn-cs"/>
            </a:endParaRPr>
          </a:p>
          <a:p>
            <a:pPr marL="0" marR="0" lvl="0" indent="0" algn="ctr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ea typeface="汉仪粗简黑简" panose="00020600040101010101" charset="-122"/>
                <a:cs typeface="+mn-cs"/>
              </a:rPr>
              <a:t>行业一线品牌占市场主导</a:t>
            </a:r>
            <a:endParaRPr kumimoji="0" lang="en-US" altLang="zh-CN" sz="1200" b="0" i="0" u="none" strike="noStrike" kern="1200" cap="none" spc="0" normalizeH="0" baseline="0" noProof="0" smtClean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ea typeface="汉仪粗简黑简" panose="00020600040101010101" charset="-122"/>
              <a:cs typeface="+mn-cs"/>
            </a:endParaRPr>
          </a:p>
          <a:p>
            <a:pPr marL="0" marR="0" lvl="0" indent="0" algn="ctr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ea typeface="汉仪粗简黑简" panose="00020600040101010101" charset="-122"/>
                <a:cs typeface="+mn-cs"/>
              </a:rPr>
              <a:t>行业前十占据</a:t>
            </a:r>
            <a:r>
              <a:rPr kumimoji="0" lang="en-US" altLang="zh-CN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ea typeface="汉仪粗简黑简" panose="00020600040101010101" charset="-122"/>
                <a:cs typeface="+mn-cs"/>
              </a:rPr>
              <a:t>95%</a:t>
            </a:r>
            <a:r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ea typeface="汉仪粗简黑简" panose="00020600040101010101" charset="-122"/>
                <a:cs typeface="+mn-cs"/>
              </a:rPr>
              <a:t>的市场份额</a:t>
            </a:r>
            <a:endParaRPr kumimoji="0" lang="zh-CN" altLang="en-US" sz="1200" b="0" i="0" u="none" strike="noStrike" kern="1200" cap="none" spc="0" normalizeH="0" baseline="0" noProof="0" smtClean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ea typeface="汉仪粗简黑简" panose="00020600040101010101" charset="-122"/>
              <a:cs typeface="+mn-cs"/>
            </a:endParaRPr>
          </a:p>
        </p:txBody>
      </p:sp>
      <p:sp>
        <p:nvSpPr>
          <p:cNvPr id="30725" name="文本框 1"/>
          <p:cNvSpPr txBox="1"/>
          <p:nvPr/>
        </p:nvSpPr>
        <p:spPr>
          <a:xfrm>
            <a:off x="1187450" y="3897630"/>
            <a:ext cx="6840538" cy="368300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pPr algn="ctr">
              <a:buSzTx/>
            </a:pPr>
            <a:r>
              <a:rPr lang="zh-CN" altLang="en-US" sz="180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90204" pitchFamily="34" charset="0"/>
                <a:ea typeface="汉仪粗简黑简" panose="00020600040101010101" charset="-122"/>
              </a:rPr>
              <a:t>当前品牌市场占有率低，需营销提效促转化</a:t>
            </a:r>
            <a:endParaRPr lang="zh-CN" altLang="en-US" sz="1800">
              <a:solidFill>
                <a:schemeClr val="tx1">
                  <a:lumMod val="75000"/>
                  <a:lumOff val="25000"/>
                </a:schemeClr>
              </a:solidFill>
              <a:latin typeface="Arial" panose="020B0604020202090204" pitchFamily="34" charset="0"/>
              <a:ea typeface="汉仪粗简黑简" panose="00020600040101010101" charset="-122"/>
            </a:endParaRPr>
          </a:p>
        </p:txBody>
      </p:sp>
      <p:sp>
        <p:nvSpPr>
          <p:cNvPr id="30726" name="矩形 13"/>
          <p:cNvSpPr/>
          <p:nvPr/>
        </p:nvSpPr>
        <p:spPr>
          <a:xfrm>
            <a:off x="755650" y="1779905"/>
            <a:ext cx="2455863" cy="922020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pPr algn="ctr"/>
            <a:r>
              <a:rPr lang="en-US" altLang="zh-CN" sz="5400" b="1">
                <a:solidFill>
                  <a:srgbClr val="FF8200"/>
                </a:solidFill>
                <a:latin typeface="Arial" panose="020B0604020202090204" pitchFamily="34" charset="0"/>
                <a:ea typeface="汉仪粗简黑简" panose="00020600040101010101" charset="-122"/>
              </a:rPr>
              <a:t>1000</a:t>
            </a:r>
            <a:r>
              <a:rPr lang="zh-CN" altLang="en-US" sz="2800" b="1">
                <a:solidFill>
                  <a:srgbClr val="FF8200"/>
                </a:solidFill>
                <a:latin typeface="Arial" panose="020B0604020202090204" pitchFamily="34" charset="0"/>
                <a:ea typeface="汉仪粗简黑简" panose="00020600040101010101" charset="-122"/>
              </a:rPr>
              <a:t>亿</a:t>
            </a:r>
            <a:endParaRPr lang="zh-CN" altLang="en-US" sz="2800" b="1">
              <a:solidFill>
                <a:srgbClr val="FF8200"/>
              </a:solidFill>
              <a:latin typeface="Arial" panose="020B0604020202090204" pitchFamily="34" charset="0"/>
              <a:ea typeface="汉仪粗简黑简" panose="00020600040101010101" charset="-122"/>
            </a:endParaRPr>
          </a:p>
        </p:txBody>
      </p:sp>
      <p:sp>
        <p:nvSpPr>
          <p:cNvPr id="30727" name="矩形 13"/>
          <p:cNvSpPr/>
          <p:nvPr/>
        </p:nvSpPr>
        <p:spPr>
          <a:xfrm>
            <a:off x="3563938" y="1779905"/>
            <a:ext cx="2016125" cy="922020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pPr algn="ctr"/>
            <a:r>
              <a:rPr lang="en-US" altLang="zh-CN" sz="5400" b="1">
                <a:solidFill>
                  <a:srgbClr val="FF8200"/>
                </a:solidFill>
                <a:latin typeface="Arial" panose="020B0604020202090204" pitchFamily="34" charset="0"/>
                <a:ea typeface="汉仪粗简黑简" panose="00020600040101010101" charset="-122"/>
              </a:rPr>
              <a:t>4000</a:t>
            </a:r>
            <a:endParaRPr lang="en-US" altLang="zh-CN" sz="5400" b="1">
              <a:solidFill>
                <a:srgbClr val="FF8200"/>
              </a:solidFill>
              <a:latin typeface="Arial" panose="020B0604020202090204" pitchFamily="34" charset="0"/>
              <a:ea typeface="汉仪粗简黑简" panose="00020600040101010101" charset="-122"/>
            </a:endParaRPr>
          </a:p>
        </p:txBody>
      </p:sp>
      <p:sp>
        <p:nvSpPr>
          <p:cNvPr id="30728" name="矩形 13"/>
          <p:cNvSpPr/>
          <p:nvPr/>
        </p:nvSpPr>
        <p:spPr>
          <a:xfrm>
            <a:off x="6154738" y="1779905"/>
            <a:ext cx="2268537" cy="922020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pPr algn="ctr"/>
            <a:r>
              <a:rPr lang="en-US" altLang="zh-CN" sz="5400" b="1">
                <a:solidFill>
                  <a:srgbClr val="FF8200"/>
                </a:solidFill>
                <a:latin typeface="Arial" panose="020B0604020202090204" pitchFamily="34" charset="0"/>
                <a:ea typeface="汉仪粗简黑简" panose="00020600040101010101" charset="-122"/>
              </a:rPr>
              <a:t>95%</a:t>
            </a:r>
            <a:endParaRPr lang="en-US" altLang="zh-CN" sz="5400" b="1">
              <a:solidFill>
                <a:srgbClr val="FF8200"/>
              </a:solidFill>
              <a:latin typeface="Arial" panose="020B0604020202090204" pitchFamily="34" charset="0"/>
              <a:ea typeface="汉仪粗简黑简" panose="00020600040101010101" charset="-122"/>
            </a:endParaRPr>
          </a:p>
        </p:txBody>
      </p:sp>
      <p:sp>
        <p:nvSpPr>
          <p:cNvPr id="30729" name="矩形 1"/>
          <p:cNvSpPr/>
          <p:nvPr/>
        </p:nvSpPr>
        <p:spPr>
          <a:xfrm>
            <a:off x="5291138" y="1779905"/>
            <a:ext cx="420370" cy="583565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r>
              <a:rPr lang="en-US" altLang="zh-CN" sz="3200" b="1">
                <a:solidFill>
                  <a:srgbClr val="FF8200"/>
                </a:solidFill>
                <a:latin typeface="Arial" panose="020B0604020202090204" pitchFamily="34" charset="0"/>
                <a:ea typeface="汉仪粗简黑简" panose="00020600040101010101" charset="-122"/>
              </a:rPr>
              <a:t>+</a:t>
            </a:r>
            <a:endParaRPr lang="en-US" altLang="zh-CN" sz="3200" b="1">
              <a:solidFill>
                <a:srgbClr val="FF8200"/>
              </a:solidFill>
              <a:latin typeface="Arial" panose="020B0604020202090204" pitchFamily="34" charset="0"/>
              <a:ea typeface="汉仪粗简黑简" panose="00020600040101010101" charset="-122"/>
            </a:endParaRPr>
          </a:p>
        </p:txBody>
      </p:sp>
      <p:sp>
        <p:nvSpPr>
          <p:cNvPr id="9" name="矩形 8"/>
          <p:cNvSpPr/>
          <p:nvPr>
            <p:custDataLst>
              <p:tags r:id="rId1"/>
            </p:custDataLst>
          </p:nvPr>
        </p:nvSpPr>
        <p:spPr>
          <a:xfrm>
            <a:off x="2039303" y="123666"/>
            <a:ext cx="944880" cy="437515"/>
          </a:xfrm>
          <a:prstGeom prst="rect">
            <a:avLst/>
          </a:prstGeom>
          <a:noFill/>
        </p:spPr>
        <p:txBody>
          <a:bodyPr wrap="none">
            <a:spAutoFit/>
          </a:bodyPr>
          <a:p>
            <a:pPr>
              <a:lnSpc>
                <a:spcPct val="150000"/>
              </a:lnSpc>
            </a:pPr>
            <a:r>
              <a:rPr lang="zh-CN" altLang="en-US" sz="15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90204" pitchFamily="34" charset="0"/>
                <a:ea typeface="汉仪粗简黑简" panose="00020600040101010101" charset="-122"/>
              </a:rPr>
              <a:t>竞争环境</a:t>
            </a:r>
            <a:endParaRPr lang="zh-CN" altLang="en-US" sz="150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90204" pitchFamily="34" charset="0"/>
              <a:ea typeface="汉仪粗简黑简" panose="00020600040101010101" charset="-122"/>
            </a:endParaRPr>
          </a:p>
        </p:txBody>
      </p:sp>
    </p:spTree>
  </p:cSld>
  <p:clrMapOvr>
    <a:masterClrMapping/>
  </p:clrMapOvr>
  <p:transition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文本框 3"/>
          <p:cNvSpPr txBox="1"/>
          <p:nvPr/>
        </p:nvSpPr>
        <p:spPr>
          <a:xfrm>
            <a:off x="1346200" y="808673"/>
            <a:ext cx="6121400" cy="460375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pPr algn="ctr"/>
            <a:r>
              <a:rPr lang="zh-CN" altLang="en-US" sz="2400">
                <a:solidFill>
                  <a:srgbClr val="FF8200"/>
                </a:solidFill>
                <a:latin typeface="Arial" panose="020B0604020202090204" pitchFamily="34" charset="0"/>
                <a:ea typeface="汉仪粗黑 简" panose="00020600040101010101" charset="-122"/>
              </a:rPr>
              <a:t>净水器竞争层级分明，品牌占据主导</a:t>
            </a:r>
            <a:endParaRPr lang="zh-CN" altLang="en-US" sz="2400">
              <a:solidFill>
                <a:srgbClr val="FF8200"/>
              </a:solidFill>
              <a:latin typeface="Arial" panose="020B0604020202090204" pitchFamily="34" charset="0"/>
              <a:ea typeface="汉仪粗黑 简" panose="00020600040101010101" charset="-122"/>
            </a:endParaRPr>
          </a:p>
        </p:txBody>
      </p:sp>
      <p:sp>
        <p:nvSpPr>
          <p:cNvPr id="31746" name="MH_PageTitle"/>
          <p:cNvSpPr txBox="1"/>
          <p:nvPr>
            <p:custDataLst>
              <p:tags r:id="rId1"/>
            </p:custDataLst>
          </p:nvPr>
        </p:nvSpPr>
        <p:spPr>
          <a:xfrm>
            <a:off x="3052763" y="1345248"/>
            <a:ext cx="5183187" cy="504825"/>
          </a:xfrm>
          <a:prstGeom prst="rect">
            <a:avLst/>
          </a:prstGeom>
          <a:noFill/>
          <a:ln w="9525">
            <a:noFill/>
          </a:ln>
        </p:spPr>
        <p:txBody>
          <a:bodyPr lIns="83295" tIns="41648" rIns="83295" bIns="41648" anchor="ctr"/>
          <a:lstStyle/>
          <a:p>
            <a:pPr>
              <a:lnSpc>
                <a:spcPct val="170000"/>
              </a:lnSpc>
              <a:buSzTx/>
            </a:pPr>
            <a:r>
              <a:rPr lang="zh-CN" altLang="en-US" sz="1800" b="1">
                <a:solidFill>
                  <a:srgbClr val="FF8200"/>
                </a:solidFill>
                <a:latin typeface="Arial" panose="020B0604020202090204" pitchFamily="34" charset="0"/>
                <a:ea typeface="汉仪粗简黑简" panose="00020600040101010101" charset="-122"/>
              </a:rPr>
              <a:t>净水器品牌的</a:t>
            </a:r>
            <a:r>
              <a:rPr lang="en-US" altLang="zh-CN" sz="1800" b="1">
                <a:solidFill>
                  <a:srgbClr val="FF8200"/>
                </a:solidFill>
                <a:latin typeface="Arial" panose="020B0604020202090204" pitchFamily="34" charset="0"/>
                <a:ea typeface="汉仪粗简黑简" panose="00020600040101010101" charset="-122"/>
              </a:rPr>
              <a:t>4</a:t>
            </a:r>
            <a:r>
              <a:rPr lang="zh-CN" altLang="en-US" sz="1800" b="1">
                <a:solidFill>
                  <a:srgbClr val="FF8200"/>
                </a:solidFill>
                <a:latin typeface="Arial" panose="020B0604020202090204" pitchFamily="34" charset="0"/>
                <a:ea typeface="汉仪粗简黑简" panose="00020600040101010101" charset="-122"/>
              </a:rPr>
              <a:t>个竞争层级</a:t>
            </a:r>
            <a:endParaRPr lang="zh-CN" altLang="en-US" sz="1800" b="1">
              <a:solidFill>
                <a:srgbClr val="FF8200"/>
              </a:solidFill>
              <a:latin typeface="Arial" panose="020B0604020202090204" pitchFamily="34" charset="0"/>
              <a:ea typeface="汉仪粗简黑简" panose="00020600040101010101" charset="-122"/>
            </a:endParaRPr>
          </a:p>
        </p:txBody>
      </p:sp>
      <p:cxnSp>
        <p:nvCxnSpPr>
          <p:cNvPr id="23" name="MH_Other_1"/>
          <p:cNvCxnSpPr/>
          <p:nvPr>
            <p:custDataLst>
              <p:tags r:id="rId2"/>
            </p:custDataLst>
          </p:nvPr>
        </p:nvCxnSpPr>
        <p:spPr>
          <a:xfrm>
            <a:off x="3863975" y="4766310"/>
            <a:ext cx="4595813" cy="0"/>
          </a:xfrm>
          <a:prstGeom prst="line">
            <a:avLst/>
          </a:prstGeom>
          <a:ln w="3175">
            <a:solidFill>
              <a:srgbClr val="B6B6B6"/>
            </a:solidFill>
            <a:prstDash val="dash"/>
            <a:headEnd type="none"/>
            <a:tailEnd type="diamon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MH_Other_2"/>
          <p:cNvCxnSpPr/>
          <p:nvPr>
            <p:custDataLst>
              <p:tags r:id="rId3"/>
            </p:custDataLst>
          </p:nvPr>
        </p:nvCxnSpPr>
        <p:spPr>
          <a:xfrm>
            <a:off x="3502025" y="3983673"/>
            <a:ext cx="4957763" cy="0"/>
          </a:xfrm>
          <a:prstGeom prst="line">
            <a:avLst/>
          </a:prstGeom>
          <a:ln w="3175">
            <a:solidFill>
              <a:srgbClr val="B6B6B6"/>
            </a:solidFill>
            <a:prstDash val="dash"/>
            <a:headEnd type="none"/>
            <a:tailEnd type="diamon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MH_Other_3"/>
          <p:cNvCxnSpPr/>
          <p:nvPr>
            <p:custDataLst>
              <p:tags r:id="rId4"/>
            </p:custDataLst>
          </p:nvPr>
        </p:nvCxnSpPr>
        <p:spPr>
          <a:xfrm flipV="1">
            <a:off x="3133725" y="3202623"/>
            <a:ext cx="5326063" cy="0"/>
          </a:xfrm>
          <a:prstGeom prst="line">
            <a:avLst/>
          </a:prstGeom>
          <a:ln w="3175">
            <a:solidFill>
              <a:srgbClr val="B6B6B6"/>
            </a:solidFill>
            <a:prstDash val="dash"/>
            <a:headEnd type="none"/>
            <a:tailEnd type="diamon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MH_Other_4"/>
          <p:cNvCxnSpPr/>
          <p:nvPr>
            <p:custDataLst>
              <p:tags r:id="rId5"/>
            </p:custDataLst>
          </p:nvPr>
        </p:nvCxnSpPr>
        <p:spPr>
          <a:xfrm>
            <a:off x="2830513" y="2504123"/>
            <a:ext cx="5629275" cy="0"/>
          </a:xfrm>
          <a:prstGeom prst="line">
            <a:avLst/>
          </a:prstGeom>
          <a:ln w="3175">
            <a:solidFill>
              <a:srgbClr val="B6B6B6"/>
            </a:solidFill>
            <a:prstDash val="dash"/>
            <a:headEnd type="none"/>
            <a:tailEnd type="diamon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MH_Text_4"/>
          <p:cNvSpPr txBox="1"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4697413" y="3996373"/>
            <a:ext cx="4114800" cy="774700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 Narrow" panose="020B07060202020A0204" pitchFamily="34" charset="0"/>
                <a:ea typeface="宋体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 Narrow" panose="020B07060202020A0204" pitchFamily="34" charset="0"/>
                <a:ea typeface="宋体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 Narrow" panose="020B07060202020A0204" pitchFamily="34" charset="0"/>
                <a:ea typeface="宋体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 Narrow" panose="020B07060202020A0204" pitchFamily="34" charset="0"/>
                <a:ea typeface="宋体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 Narrow" panose="020B07060202020A0204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anose="020B07060202020A0204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anose="020B07060202020A0204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anose="020B07060202020A0204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anose="020B07060202020A0204" pitchFamily="34" charset="0"/>
                <a:ea typeface="宋体" pitchFamily="2" charset="-122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10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rial" panose="020B0604020202090204" pitchFamily="34" charset="0"/>
                <a:ea typeface="汉仪粗简黑简" panose="00020600040101010101" charset="-122"/>
                <a:cs typeface="+mn-cs"/>
              </a:rPr>
              <a:t>1.</a:t>
            </a:r>
            <a:r>
              <a:rPr kumimoji="0" lang="zh-CN" altLang="en-US" sz="10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rial" panose="020B0604020202090204" pitchFamily="34" charset="0"/>
                <a:ea typeface="汉仪粗简黑简" panose="00020600040101010101" charset="-122"/>
                <a:cs typeface="+mn-cs"/>
              </a:rPr>
              <a:t>区域性品牌：四川的怡升，专注区域市场，年销售</a:t>
            </a:r>
            <a:r>
              <a:rPr kumimoji="0" lang="en-US" altLang="zh-CN" sz="10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rial" panose="020B0604020202090204" pitchFamily="34" charset="0"/>
                <a:ea typeface="汉仪粗简黑简" panose="00020600040101010101" charset="-122"/>
                <a:cs typeface="+mn-cs"/>
              </a:rPr>
              <a:t>2</a:t>
            </a:r>
            <a:r>
              <a:rPr kumimoji="0" lang="zh-CN" altLang="en-US" sz="10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rial" panose="020B0604020202090204" pitchFamily="34" charset="0"/>
                <a:ea typeface="汉仪粗简黑简" panose="00020600040101010101" charset="-122"/>
                <a:cs typeface="+mn-cs"/>
              </a:rPr>
              <a:t>亿左右</a:t>
            </a:r>
            <a:endParaRPr kumimoji="0" lang="en-US" altLang="zh-CN" sz="1000" b="0" i="0" u="none" strike="noStrike" kern="1200" cap="none" spc="0" normalizeH="0" baseline="0" noProof="0" smtClean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Arial" panose="020B0604020202090204" pitchFamily="34" charset="0"/>
              <a:ea typeface="汉仪粗简黑简" panose="00020600040101010101" charset="-122"/>
              <a:cs typeface="+mn-cs"/>
            </a:endParaRPr>
          </a:p>
          <a:p>
            <a:pPr marL="0" marR="0" lvl="0" indent="0" algn="l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10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rial" panose="020B0604020202090204" pitchFamily="34" charset="0"/>
                <a:ea typeface="汉仪粗简黑简" panose="00020600040101010101" charset="-122"/>
                <a:cs typeface="+mn-cs"/>
              </a:rPr>
              <a:t>2.</a:t>
            </a:r>
            <a:r>
              <a:rPr kumimoji="0" lang="zh-CN" altLang="en-US" sz="10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rial" panose="020B0604020202090204" pitchFamily="34" charset="0"/>
                <a:ea typeface="汉仪粗简黑简" panose="00020600040101010101" charset="-122"/>
                <a:cs typeface="+mn-cs"/>
              </a:rPr>
              <a:t>会销杂牌：以乡镇</a:t>
            </a:r>
            <a:r>
              <a:rPr kumimoji="0" lang="zh-CN" altLang="en-US" sz="10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rial" panose="020B0604020202090204" pitchFamily="34" charset="0"/>
                <a:ea typeface="汉仪粗简黑简" panose="00020600040101010101" charset="-122"/>
                <a:cs typeface="+mn-cs"/>
              </a:rPr>
              <a:t>会销</a:t>
            </a:r>
            <a:r>
              <a:rPr kumimoji="0" lang="zh-CN" altLang="en-US" sz="10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rial" panose="020B0604020202090204" pitchFamily="34" charset="0"/>
                <a:ea typeface="汉仪粗简黑简" panose="00020600040101010101" charset="-122"/>
                <a:cs typeface="+mn-cs"/>
              </a:rPr>
              <a:t>为主的低端净水</a:t>
            </a:r>
            <a:r>
              <a:rPr kumimoji="0" lang="zh-CN" altLang="en-US" sz="10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rial" panose="020B0604020202090204" pitchFamily="34" charset="0"/>
                <a:ea typeface="汉仪粗简黑简" panose="00020600040101010101" charset="-122"/>
                <a:cs typeface="+mn-cs"/>
              </a:rPr>
              <a:t>器品牌</a:t>
            </a:r>
            <a:endParaRPr kumimoji="0" lang="en-US" altLang="zh-CN" sz="1000" b="0" i="0" u="none" strike="noStrike" kern="1200" cap="none" spc="0" normalizeH="0" baseline="0" noProof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Arial" panose="020B0604020202090204" pitchFamily="34" charset="0"/>
              <a:ea typeface="汉仪粗简黑简" panose="00020600040101010101" charset="-122"/>
              <a:cs typeface="+mn-cs"/>
            </a:endParaRPr>
          </a:p>
          <a:p>
            <a:pPr marL="0" marR="0" lvl="0" indent="0" algn="l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10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rial" panose="020B0604020202090204" pitchFamily="34" charset="0"/>
                <a:ea typeface="汉仪粗简黑简" panose="00020600040101010101" charset="-122"/>
                <a:cs typeface="+mn-cs"/>
              </a:rPr>
              <a:t>3.</a:t>
            </a:r>
            <a:r>
              <a:rPr kumimoji="0" lang="zh-CN" altLang="en-US" sz="10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rial" panose="020B0604020202090204" pitchFamily="34" charset="0"/>
                <a:ea typeface="汉仪粗简黑简" panose="00020600040101010101" charset="-122"/>
                <a:cs typeface="+mn-cs"/>
              </a:rPr>
              <a:t>网络招商品牌：汉斯顿等</a:t>
            </a:r>
            <a:endParaRPr kumimoji="0" lang="zh-CN" altLang="en-US" sz="1000" b="0" i="0" u="none" strike="noStrike" kern="1200" cap="none" spc="0" normalizeH="0" baseline="0" noProof="0" smtClean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Arial" panose="020B0604020202090204" pitchFamily="34" charset="0"/>
              <a:ea typeface="汉仪粗简黑简" panose="00020600040101010101" charset="-122"/>
              <a:cs typeface="+mn-cs"/>
            </a:endParaRPr>
          </a:p>
        </p:txBody>
      </p:sp>
      <p:sp>
        <p:nvSpPr>
          <p:cNvPr id="28" name="MH_Text_3"/>
          <p:cNvSpPr txBox="1">
            <a:spLocks noChangeArrowheads="1"/>
          </p:cNvSpPr>
          <p:nvPr>
            <p:custDataLst>
              <p:tags r:id="rId7"/>
            </p:custDataLst>
          </p:nvPr>
        </p:nvSpPr>
        <p:spPr bwMode="auto">
          <a:xfrm>
            <a:off x="4267200" y="3262948"/>
            <a:ext cx="4186238" cy="627063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 Narrow" panose="020B07060202020A0204" pitchFamily="34" charset="0"/>
                <a:ea typeface="宋体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 Narrow" panose="020B07060202020A0204" pitchFamily="34" charset="0"/>
                <a:ea typeface="宋体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 Narrow" panose="020B07060202020A0204" pitchFamily="34" charset="0"/>
                <a:ea typeface="宋体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 Narrow" panose="020B07060202020A0204" pitchFamily="34" charset="0"/>
                <a:ea typeface="宋体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 Narrow" panose="020B07060202020A0204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anose="020B07060202020A0204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anose="020B07060202020A0204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anose="020B07060202020A0204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anose="020B07060202020A0204" pitchFamily="34" charset="0"/>
                <a:ea typeface="宋体" pitchFamily="2" charset="-122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0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rial" panose="020B0604020202090204" pitchFamily="34" charset="0"/>
                <a:ea typeface="汉仪粗简黑简" panose="00020600040101010101" charset="-122"/>
                <a:cs typeface="+mn-cs"/>
              </a:rPr>
              <a:t>第三类</a:t>
            </a:r>
            <a:r>
              <a:rPr kumimoji="0" lang="zh-CN" altLang="en-US" sz="10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rial" panose="020B0604020202090204" pitchFamily="34" charset="0"/>
                <a:ea typeface="汉仪粗简黑简" panose="00020600040101010101" charset="-122"/>
                <a:cs typeface="+mn-cs"/>
              </a:rPr>
              <a:t>：以</a:t>
            </a:r>
            <a:r>
              <a:rPr kumimoji="0" lang="zh-CN" altLang="en-US" sz="10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rial" panose="020B0604020202090204" pitchFamily="34" charset="0"/>
                <a:ea typeface="汉仪粗简黑简" panose="00020600040101010101" charset="-122"/>
                <a:cs typeface="+mn-cs"/>
              </a:rPr>
              <a:t>厨电、卫浴、灶具为主的知名品牌（如：华帝、万和、老板），将净水器做品类</a:t>
            </a:r>
            <a:r>
              <a:rPr kumimoji="0" lang="zh-CN" altLang="en-US" sz="10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rial" panose="020B0604020202090204" pitchFamily="34" charset="0"/>
                <a:ea typeface="汉仪粗简黑简" panose="00020600040101010101" charset="-122"/>
                <a:cs typeface="+mn-cs"/>
              </a:rPr>
              <a:t>补充，利用多品类优势，抢占市场</a:t>
            </a:r>
            <a:endParaRPr kumimoji="0" lang="zh-CN" altLang="en-US" sz="1000" b="0" i="0" u="none" strike="noStrike" kern="1200" cap="none" spc="0" normalizeH="0" baseline="0" noProof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Arial" panose="020B0604020202090204" pitchFamily="34" charset="0"/>
              <a:ea typeface="汉仪粗简黑简" panose="00020600040101010101" charset="-122"/>
              <a:cs typeface="+mn-cs"/>
            </a:endParaRPr>
          </a:p>
        </p:txBody>
      </p:sp>
      <p:sp>
        <p:nvSpPr>
          <p:cNvPr id="29" name="MH_Text_2"/>
          <p:cNvSpPr txBox="1">
            <a:spLocks noChangeArrowheads="1"/>
          </p:cNvSpPr>
          <p:nvPr>
            <p:custDataLst>
              <p:tags r:id="rId8"/>
            </p:custDataLst>
          </p:nvPr>
        </p:nvSpPr>
        <p:spPr bwMode="auto">
          <a:xfrm>
            <a:off x="3836988" y="2615248"/>
            <a:ext cx="4114800" cy="482600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 Narrow" panose="020B07060202020A0204" pitchFamily="34" charset="0"/>
                <a:ea typeface="宋体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 Narrow" panose="020B07060202020A0204" pitchFamily="34" charset="0"/>
                <a:ea typeface="宋体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 Narrow" panose="020B07060202020A0204" pitchFamily="34" charset="0"/>
                <a:ea typeface="宋体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 Narrow" panose="020B07060202020A0204" pitchFamily="34" charset="0"/>
                <a:ea typeface="宋体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 Narrow" panose="020B07060202020A0204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anose="020B07060202020A0204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anose="020B07060202020A0204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anose="020B07060202020A0204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anose="020B07060202020A0204" pitchFamily="34" charset="0"/>
                <a:ea typeface="宋体" pitchFamily="2" charset="-122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0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rial" panose="020B0604020202090204" pitchFamily="34" charset="0"/>
                <a:ea typeface="汉仪粗简黑简" panose="00020600040101010101" charset="-122"/>
                <a:cs typeface="+mn-cs"/>
              </a:rPr>
              <a:t>第二类：</a:t>
            </a:r>
            <a:r>
              <a:rPr kumimoji="0" lang="zh-CN" altLang="en-US" sz="10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rial" panose="020B0604020202090204" pitchFamily="34" charset="0"/>
                <a:ea typeface="汉仪粗简黑简" panose="00020600040101010101" charset="-122"/>
                <a:cs typeface="+mn-cs"/>
              </a:rPr>
              <a:t>以</a:t>
            </a:r>
            <a:r>
              <a:rPr kumimoji="0" lang="zh-CN" altLang="en-US" sz="10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rial" panose="020B0604020202090204" pitchFamily="34" charset="0"/>
                <a:ea typeface="汉仪粗简黑简" panose="00020600040101010101" charset="-122"/>
                <a:cs typeface="+mn-cs"/>
              </a:rPr>
              <a:t>净水</a:t>
            </a:r>
            <a:r>
              <a:rPr kumimoji="0" lang="zh-CN" altLang="en-US" sz="10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rial" panose="020B0604020202090204" pitchFamily="34" charset="0"/>
                <a:ea typeface="汉仪粗简黑简" panose="00020600040101010101" charset="-122"/>
                <a:cs typeface="+mn-cs"/>
              </a:rPr>
              <a:t>器为主导的专业品牌（如：沁园、安吉尔、</a:t>
            </a:r>
            <a:r>
              <a:rPr kumimoji="0" lang="en-US" altLang="zh-CN" sz="10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rial" panose="020B0604020202090204" pitchFamily="34" charset="0"/>
                <a:ea typeface="汉仪粗简黑简" panose="00020600040101010101" charset="-122"/>
                <a:cs typeface="+mn-cs"/>
              </a:rPr>
              <a:t>AO</a:t>
            </a:r>
            <a:r>
              <a:rPr kumimoji="0" lang="zh-CN" altLang="en-US" sz="10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rial" panose="020B0604020202090204" pitchFamily="34" charset="0"/>
                <a:ea typeface="汉仪粗简黑简" panose="00020600040101010101" charset="-122"/>
                <a:cs typeface="+mn-cs"/>
              </a:rPr>
              <a:t>史密斯、</a:t>
            </a:r>
            <a:r>
              <a:rPr kumimoji="0" lang="en-US" altLang="zh-CN" sz="10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rial" panose="020B0604020202090204" pitchFamily="34" charset="0"/>
                <a:ea typeface="汉仪粗简黑简" panose="00020600040101010101" charset="-122"/>
                <a:cs typeface="+mn-cs"/>
              </a:rPr>
              <a:t>3M</a:t>
            </a:r>
            <a:r>
              <a:rPr kumimoji="0" lang="zh-CN" altLang="en-US" sz="10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rial" panose="020B0604020202090204" pitchFamily="34" charset="0"/>
                <a:ea typeface="汉仪粗简黑简" panose="00020600040101010101" charset="-122"/>
                <a:cs typeface="+mn-cs"/>
              </a:rPr>
              <a:t>），占据净水器市场高端市场</a:t>
            </a:r>
            <a:endParaRPr kumimoji="0" lang="zh-CN" altLang="en-US" sz="1000" b="0" i="0" u="none" strike="noStrike" kern="1200" cap="none" spc="0" normalizeH="0" baseline="0" noProof="0" smtClean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Arial" panose="020B0604020202090204" pitchFamily="34" charset="0"/>
              <a:ea typeface="汉仪粗简黑简" panose="00020600040101010101" charset="-122"/>
              <a:cs typeface="+mn-cs"/>
            </a:endParaRPr>
          </a:p>
        </p:txBody>
      </p:sp>
      <p:sp>
        <p:nvSpPr>
          <p:cNvPr id="30" name="MH_Text_1"/>
          <p:cNvSpPr txBox="1">
            <a:spLocks noChangeArrowheads="1"/>
          </p:cNvSpPr>
          <p:nvPr>
            <p:custDataLst>
              <p:tags r:id="rId9"/>
            </p:custDataLst>
          </p:nvPr>
        </p:nvSpPr>
        <p:spPr bwMode="auto">
          <a:xfrm>
            <a:off x="3333750" y="1764348"/>
            <a:ext cx="4114800" cy="706438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 Narrow" panose="020B07060202020A0204" pitchFamily="34" charset="0"/>
                <a:ea typeface="宋体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 Narrow" panose="020B07060202020A0204" pitchFamily="34" charset="0"/>
                <a:ea typeface="宋体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 Narrow" panose="020B07060202020A0204" pitchFamily="34" charset="0"/>
                <a:ea typeface="宋体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 Narrow" panose="020B07060202020A0204" pitchFamily="34" charset="0"/>
                <a:ea typeface="宋体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 Narrow" panose="020B07060202020A0204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anose="020B07060202020A0204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anose="020B07060202020A0204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anose="020B07060202020A0204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anose="020B07060202020A0204" pitchFamily="34" charset="0"/>
                <a:ea typeface="宋体" pitchFamily="2" charset="-122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0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rial" panose="020B0604020202090204" pitchFamily="34" charset="0"/>
                <a:ea typeface="汉仪粗简黑简" panose="00020600040101010101" charset="-122"/>
                <a:cs typeface="+mn-cs"/>
              </a:rPr>
              <a:t>第一类：知名家电品牌（如：美的、海尔），借助品牌知名度和渠道占有率高，进行品类扩充，占据净水器整体市场</a:t>
            </a:r>
            <a:r>
              <a:rPr kumimoji="0" lang="zh-CN" altLang="en-US" sz="10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rial" panose="020B0604020202090204" pitchFamily="34" charset="0"/>
                <a:ea typeface="汉仪粗简黑简" panose="00020600040101010101" charset="-122"/>
                <a:cs typeface="+mn-cs"/>
              </a:rPr>
              <a:t>占有率</a:t>
            </a:r>
            <a:r>
              <a:rPr kumimoji="0" lang="en-US" altLang="zh-CN" sz="10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rial" panose="020B0604020202090204" pitchFamily="34" charset="0"/>
                <a:ea typeface="汉仪粗简黑简" panose="00020600040101010101" charset="-122"/>
                <a:cs typeface="+mn-cs"/>
              </a:rPr>
              <a:t>55</a:t>
            </a:r>
            <a:r>
              <a:rPr kumimoji="0" lang="en-US" altLang="zh-CN" sz="10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rial" panose="020B0604020202090204" pitchFamily="34" charset="0"/>
                <a:ea typeface="汉仪粗简黑简" panose="00020600040101010101" charset="-122"/>
                <a:cs typeface="+mn-cs"/>
              </a:rPr>
              <a:t>%</a:t>
            </a:r>
            <a:r>
              <a:rPr kumimoji="0" lang="zh-CN" altLang="en-US" sz="10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rial" panose="020B0604020202090204" pitchFamily="34" charset="0"/>
                <a:ea typeface="汉仪粗简黑简" panose="00020600040101010101" charset="-122"/>
                <a:cs typeface="+mn-cs"/>
              </a:rPr>
              <a:t>以上</a:t>
            </a:r>
            <a:endParaRPr kumimoji="0" lang="zh-CN" altLang="en-US" sz="1000" b="0" i="0" u="none" strike="noStrike" kern="1200" cap="none" spc="0" normalizeH="0" baseline="0" noProof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Arial" panose="020B0604020202090204" pitchFamily="34" charset="0"/>
              <a:ea typeface="汉仪粗简黑简" panose="00020600040101010101" charset="-122"/>
              <a:cs typeface="+mn-cs"/>
            </a:endParaRPr>
          </a:p>
        </p:txBody>
      </p:sp>
      <p:sp>
        <p:nvSpPr>
          <p:cNvPr id="19" name="MH_SubTitle_1"/>
          <p:cNvSpPr/>
          <p:nvPr>
            <p:custDataLst>
              <p:tags r:id="rId10"/>
            </p:custDataLst>
          </p:nvPr>
        </p:nvSpPr>
        <p:spPr>
          <a:xfrm>
            <a:off x="1935163" y="1419860"/>
            <a:ext cx="1284288" cy="1103313"/>
          </a:xfrm>
          <a:custGeom>
            <a:avLst/>
            <a:gdLst>
              <a:gd name="connsiteX0" fmla="*/ 0 w 683288"/>
              <a:gd name="connsiteY0" fmla="*/ 589042 h 589042"/>
              <a:gd name="connsiteX1" fmla="*/ 341644 w 683288"/>
              <a:gd name="connsiteY1" fmla="*/ 0 h 589042"/>
              <a:gd name="connsiteX2" fmla="*/ 683288 w 683288"/>
              <a:gd name="connsiteY2" fmla="*/ 589042 h 589042"/>
              <a:gd name="connsiteX3" fmla="*/ 0 w 683288"/>
              <a:gd name="connsiteY3" fmla="*/ 589042 h 589042"/>
              <a:gd name="connsiteX0-1" fmla="*/ 0 w 795206"/>
              <a:gd name="connsiteY0-2" fmla="*/ 589042 h 610473"/>
              <a:gd name="connsiteX1-3" fmla="*/ 341644 w 795206"/>
              <a:gd name="connsiteY1-4" fmla="*/ 0 h 610473"/>
              <a:gd name="connsiteX2-5" fmla="*/ 795206 w 795206"/>
              <a:gd name="connsiteY2-6" fmla="*/ 610473 h 610473"/>
              <a:gd name="connsiteX3-7" fmla="*/ 0 w 795206"/>
              <a:gd name="connsiteY3-8" fmla="*/ 589042 h 610473"/>
              <a:gd name="connsiteX0-9" fmla="*/ 0 w 895218"/>
              <a:gd name="connsiteY0-10" fmla="*/ 605711 h 610473"/>
              <a:gd name="connsiteX1-11" fmla="*/ 441656 w 895218"/>
              <a:gd name="connsiteY1-12" fmla="*/ 0 h 610473"/>
              <a:gd name="connsiteX2-13" fmla="*/ 895218 w 895218"/>
              <a:gd name="connsiteY2-14" fmla="*/ 610473 h 610473"/>
              <a:gd name="connsiteX3-15" fmla="*/ 0 w 895218"/>
              <a:gd name="connsiteY3-16" fmla="*/ 605711 h 610473"/>
              <a:gd name="connsiteX0-17" fmla="*/ 0 w 895218"/>
              <a:gd name="connsiteY0-18" fmla="*/ 765255 h 770017"/>
              <a:gd name="connsiteX1-19" fmla="*/ 441656 w 895218"/>
              <a:gd name="connsiteY1-20" fmla="*/ 0 h 770017"/>
              <a:gd name="connsiteX2-21" fmla="*/ 895218 w 895218"/>
              <a:gd name="connsiteY2-22" fmla="*/ 770017 h 770017"/>
              <a:gd name="connsiteX3-23" fmla="*/ 0 w 895218"/>
              <a:gd name="connsiteY3-24" fmla="*/ 765255 h 770017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</a:cxnLst>
            <a:rect l="l" t="t" r="r" b="b"/>
            <a:pathLst>
              <a:path w="895218" h="770017">
                <a:moveTo>
                  <a:pt x="0" y="765255"/>
                </a:moveTo>
                <a:lnTo>
                  <a:pt x="441656" y="0"/>
                </a:lnTo>
                <a:lnTo>
                  <a:pt x="895218" y="770017"/>
                </a:lnTo>
                <a:lnTo>
                  <a:pt x="0" y="765255"/>
                </a:lnTo>
                <a:close/>
              </a:path>
            </a:pathLst>
          </a:custGeom>
          <a:solidFill>
            <a:srgbClr val="FF820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504000" rIns="0" bIns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24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01</a:t>
            </a:r>
            <a:endParaRPr kumimoji="0" lang="zh-CN" altLang="en-US" sz="24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0" name="MH_SubTitle_2"/>
          <p:cNvSpPr/>
          <p:nvPr>
            <p:custDataLst>
              <p:tags r:id="rId11"/>
            </p:custDataLst>
          </p:nvPr>
        </p:nvSpPr>
        <p:spPr>
          <a:xfrm>
            <a:off x="1543050" y="2645410"/>
            <a:ext cx="2052638" cy="573088"/>
          </a:xfrm>
          <a:custGeom>
            <a:avLst/>
            <a:gdLst>
              <a:gd name="connsiteX0" fmla="*/ 0 w 1225898"/>
              <a:gd name="connsiteY0" fmla="*/ 589042 h 589042"/>
              <a:gd name="connsiteX1" fmla="*/ 147261 w 1225898"/>
              <a:gd name="connsiteY1" fmla="*/ 0 h 589042"/>
              <a:gd name="connsiteX2" fmla="*/ 1078638 w 1225898"/>
              <a:gd name="connsiteY2" fmla="*/ 0 h 589042"/>
              <a:gd name="connsiteX3" fmla="*/ 1225898 w 1225898"/>
              <a:gd name="connsiteY3" fmla="*/ 589042 h 589042"/>
              <a:gd name="connsiteX4" fmla="*/ 0 w 1225898"/>
              <a:gd name="connsiteY4" fmla="*/ 589042 h 589042"/>
              <a:gd name="connsiteX0-1" fmla="*/ 0 w 1376623"/>
              <a:gd name="connsiteY0-2" fmla="*/ 589042 h 639283"/>
              <a:gd name="connsiteX1-3" fmla="*/ 147261 w 1376623"/>
              <a:gd name="connsiteY1-4" fmla="*/ 0 h 639283"/>
              <a:gd name="connsiteX2-5" fmla="*/ 1078638 w 1376623"/>
              <a:gd name="connsiteY2-6" fmla="*/ 0 h 639283"/>
              <a:gd name="connsiteX3-7" fmla="*/ 1376623 w 1376623"/>
              <a:gd name="connsiteY3-8" fmla="*/ 639283 h 639283"/>
              <a:gd name="connsiteX4-9" fmla="*/ 0 w 1376623"/>
              <a:gd name="connsiteY4-10" fmla="*/ 589042 h 639283"/>
              <a:gd name="connsiteX0-11" fmla="*/ 0 w 1507251"/>
              <a:gd name="connsiteY0-12" fmla="*/ 609139 h 639283"/>
              <a:gd name="connsiteX1-13" fmla="*/ 277889 w 1507251"/>
              <a:gd name="connsiteY1-14" fmla="*/ 0 h 639283"/>
              <a:gd name="connsiteX2-15" fmla="*/ 1209266 w 1507251"/>
              <a:gd name="connsiteY2-16" fmla="*/ 0 h 639283"/>
              <a:gd name="connsiteX3-17" fmla="*/ 1507251 w 1507251"/>
              <a:gd name="connsiteY3-18" fmla="*/ 639283 h 639283"/>
              <a:gd name="connsiteX4-19" fmla="*/ 0 w 1507251"/>
              <a:gd name="connsiteY4-20" fmla="*/ 609139 h 639283"/>
              <a:gd name="connsiteX0-21" fmla="*/ 0 w 1507251"/>
              <a:gd name="connsiteY0-22" fmla="*/ 612314 h 642458"/>
              <a:gd name="connsiteX1-23" fmla="*/ 277889 w 1507251"/>
              <a:gd name="connsiteY1-24" fmla="*/ 3175 h 642458"/>
              <a:gd name="connsiteX2-25" fmla="*/ 1231491 w 1507251"/>
              <a:gd name="connsiteY2-26" fmla="*/ 0 h 642458"/>
              <a:gd name="connsiteX3-27" fmla="*/ 1507251 w 1507251"/>
              <a:gd name="connsiteY3-28" fmla="*/ 642458 h 642458"/>
              <a:gd name="connsiteX4-29" fmla="*/ 0 w 1507251"/>
              <a:gd name="connsiteY4-30" fmla="*/ 612314 h 642458"/>
              <a:gd name="connsiteX0-31" fmla="*/ 0 w 1453276"/>
              <a:gd name="connsiteY0-32" fmla="*/ 612314 h 612314"/>
              <a:gd name="connsiteX1-33" fmla="*/ 277889 w 1453276"/>
              <a:gd name="connsiteY1-34" fmla="*/ 3175 h 612314"/>
              <a:gd name="connsiteX2-35" fmla="*/ 1231491 w 1453276"/>
              <a:gd name="connsiteY2-36" fmla="*/ 0 h 612314"/>
              <a:gd name="connsiteX3-37" fmla="*/ 1453276 w 1453276"/>
              <a:gd name="connsiteY3-38" fmla="*/ 378933 h 612314"/>
              <a:gd name="connsiteX4-39" fmla="*/ 0 w 1453276"/>
              <a:gd name="connsiteY4-40" fmla="*/ 612314 h 612314"/>
              <a:gd name="connsiteX0-41" fmla="*/ 0 w 1431051"/>
              <a:gd name="connsiteY0-42" fmla="*/ 396414 h 396414"/>
              <a:gd name="connsiteX1-43" fmla="*/ 255664 w 1431051"/>
              <a:gd name="connsiteY1-44" fmla="*/ 3175 h 396414"/>
              <a:gd name="connsiteX2-45" fmla="*/ 1209266 w 1431051"/>
              <a:gd name="connsiteY2-46" fmla="*/ 0 h 396414"/>
              <a:gd name="connsiteX3-47" fmla="*/ 1431051 w 1431051"/>
              <a:gd name="connsiteY3-48" fmla="*/ 378933 h 396414"/>
              <a:gd name="connsiteX4-49" fmla="*/ 0 w 1431051"/>
              <a:gd name="connsiteY4-50" fmla="*/ 396414 h 396414"/>
              <a:gd name="connsiteX0-51" fmla="*/ 0 w 1431051"/>
              <a:gd name="connsiteY0-52" fmla="*/ 399589 h 399589"/>
              <a:gd name="connsiteX1-53" fmla="*/ 236614 w 1431051"/>
              <a:gd name="connsiteY1-54" fmla="*/ 0 h 399589"/>
              <a:gd name="connsiteX2-55" fmla="*/ 1209266 w 1431051"/>
              <a:gd name="connsiteY2-56" fmla="*/ 3175 h 399589"/>
              <a:gd name="connsiteX3-57" fmla="*/ 1431051 w 1431051"/>
              <a:gd name="connsiteY3-58" fmla="*/ 382108 h 399589"/>
              <a:gd name="connsiteX4-59" fmla="*/ 0 w 1431051"/>
              <a:gd name="connsiteY4-60" fmla="*/ 399589 h 399589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</a:cxnLst>
            <a:rect l="l" t="t" r="r" b="b"/>
            <a:pathLst>
              <a:path w="1431051" h="399589">
                <a:moveTo>
                  <a:pt x="0" y="399589"/>
                </a:moveTo>
                <a:lnTo>
                  <a:pt x="236614" y="0"/>
                </a:lnTo>
                <a:lnTo>
                  <a:pt x="1209266" y="3175"/>
                </a:lnTo>
                <a:lnTo>
                  <a:pt x="1431051" y="382108"/>
                </a:lnTo>
                <a:lnTo>
                  <a:pt x="0" y="399589"/>
                </a:lnTo>
                <a:close/>
              </a:path>
            </a:pathLst>
          </a:custGeom>
          <a:solidFill>
            <a:srgbClr val="FF820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24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02</a:t>
            </a:r>
            <a:endParaRPr kumimoji="0" lang="zh-CN" altLang="en-US" sz="24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1" name="MH_SubTitle_3"/>
          <p:cNvSpPr/>
          <p:nvPr>
            <p:custDataLst>
              <p:tags r:id="rId12"/>
            </p:custDataLst>
          </p:nvPr>
        </p:nvSpPr>
        <p:spPr>
          <a:xfrm>
            <a:off x="1104900" y="3337560"/>
            <a:ext cx="2944813" cy="646113"/>
          </a:xfrm>
          <a:custGeom>
            <a:avLst/>
            <a:gdLst>
              <a:gd name="connsiteX0" fmla="*/ 0 w 1225898"/>
              <a:gd name="connsiteY0" fmla="*/ 589042 h 589042"/>
              <a:gd name="connsiteX1" fmla="*/ 147261 w 1225898"/>
              <a:gd name="connsiteY1" fmla="*/ 0 h 589042"/>
              <a:gd name="connsiteX2" fmla="*/ 1078638 w 1225898"/>
              <a:gd name="connsiteY2" fmla="*/ 0 h 589042"/>
              <a:gd name="connsiteX3" fmla="*/ 1225898 w 1225898"/>
              <a:gd name="connsiteY3" fmla="*/ 589042 h 589042"/>
              <a:gd name="connsiteX4" fmla="*/ 0 w 1225898"/>
              <a:gd name="connsiteY4" fmla="*/ 589042 h 589042"/>
              <a:gd name="connsiteX0-1" fmla="*/ 0 w 1376623"/>
              <a:gd name="connsiteY0-2" fmla="*/ 589042 h 639283"/>
              <a:gd name="connsiteX1-3" fmla="*/ 147261 w 1376623"/>
              <a:gd name="connsiteY1-4" fmla="*/ 0 h 639283"/>
              <a:gd name="connsiteX2-5" fmla="*/ 1078638 w 1376623"/>
              <a:gd name="connsiteY2-6" fmla="*/ 0 h 639283"/>
              <a:gd name="connsiteX3-7" fmla="*/ 1376623 w 1376623"/>
              <a:gd name="connsiteY3-8" fmla="*/ 639283 h 639283"/>
              <a:gd name="connsiteX4-9" fmla="*/ 0 w 1376623"/>
              <a:gd name="connsiteY4-10" fmla="*/ 589042 h 639283"/>
              <a:gd name="connsiteX0-11" fmla="*/ 0 w 1507251"/>
              <a:gd name="connsiteY0-12" fmla="*/ 609139 h 639283"/>
              <a:gd name="connsiteX1-13" fmla="*/ 277889 w 1507251"/>
              <a:gd name="connsiteY1-14" fmla="*/ 0 h 639283"/>
              <a:gd name="connsiteX2-15" fmla="*/ 1209266 w 1507251"/>
              <a:gd name="connsiteY2-16" fmla="*/ 0 h 639283"/>
              <a:gd name="connsiteX3-17" fmla="*/ 1507251 w 1507251"/>
              <a:gd name="connsiteY3-18" fmla="*/ 639283 h 639283"/>
              <a:gd name="connsiteX4-19" fmla="*/ 0 w 1507251"/>
              <a:gd name="connsiteY4-20" fmla="*/ 609139 h 639283"/>
              <a:gd name="connsiteX0-21" fmla="*/ 0 w 1507251"/>
              <a:gd name="connsiteY0-22" fmla="*/ 612314 h 642458"/>
              <a:gd name="connsiteX1-23" fmla="*/ 277889 w 1507251"/>
              <a:gd name="connsiteY1-24" fmla="*/ 3175 h 642458"/>
              <a:gd name="connsiteX2-25" fmla="*/ 1231491 w 1507251"/>
              <a:gd name="connsiteY2-26" fmla="*/ 0 h 642458"/>
              <a:gd name="connsiteX3-27" fmla="*/ 1507251 w 1507251"/>
              <a:gd name="connsiteY3-28" fmla="*/ 642458 h 642458"/>
              <a:gd name="connsiteX4-29" fmla="*/ 0 w 1507251"/>
              <a:gd name="connsiteY4-30" fmla="*/ 612314 h 642458"/>
              <a:gd name="connsiteX0-31" fmla="*/ 0 w 1453276"/>
              <a:gd name="connsiteY0-32" fmla="*/ 612314 h 612314"/>
              <a:gd name="connsiteX1-33" fmla="*/ 277889 w 1453276"/>
              <a:gd name="connsiteY1-34" fmla="*/ 3175 h 612314"/>
              <a:gd name="connsiteX2-35" fmla="*/ 1231491 w 1453276"/>
              <a:gd name="connsiteY2-36" fmla="*/ 0 h 612314"/>
              <a:gd name="connsiteX3-37" fmla="*/ 1453276 w 1453276"/>
              <a:gd name="connsiteY3-38" fmla="*/ 378933 h 612314"/>
              <a:gd name="connsiteX4-39" fmla="*/ 0 w 1453276"/>
              <a:gd name="connsiteY4-40" fmla="*/ 612314 h 612314"/>
              <a:gd name="connsiteX0-41" fmla="*/ 0 w 1431051"/>
              <a:gd name="connsiteY0-42" fmla="*/ 396414 h 396414"/>
              <a:gd name="connsiteX1-43" fmla="*/ 255664 w 1431051"/>
              <a:gd name="connsiteY1-44" fmla="*/ 3175 h 396414"/>
              <a:gd name="connsiteX2-45" fmla="*/ 1209266 w 1431051"/>
              <a:gd name="connsiteY2-46" fmla="*/ 0 h 396414"/>
              <a:gd name="connsiteX3-47" fmla="*/ 1431051 w 1431051"/>
              <a:gd name="connsiteY3-48" fmla="*/ 378933 h 396414"/>
              <a:gd name="connsiteX4-49" fmla="*/ 0 w 1431051"/>
              <a:gd name="connsiteY4-50" fmla="*/ 396414 h 396414"/>
              <a:gd name="connsiteX0-51" fmla="*/ 0 w 1431051"/>
              <a:gd name="connsiteY0-52" fmla="*/ 399589 h 399589"/>
              <a:gd name="connsiteX1-53" fmla="*/ 236614 w 1431051"/>
              <a:gd name="connsiteY1-54" fmla="*/ 0 h 399589"/>
              <a:gd name="connsiteX2-55" fmla="*/ 1209266 w 1431051"/>
              <a:gd name="connsiteY2-56" fmla="*/ 3175 h 399589"/>
              <a:gd name="connsiteX3-57" fmla="*/ 1431051 w 1431051"/>
              <a:gd name="connsiteY3-58" fmla="*/ 382108 h 399589"/>
              <a:gd name="connsiteX4-59" fmla="*/ 0 w 1431051"/>
              <a:gd name="connsiteY4-60" fmla="*/ 399589 h 399589"/>
              <a:gd name="connsiteX0-61" fmla="*/ 0 w 1475966"/>
              <a:gd name="connsiteY0-62" fmla="*/ 422608 h 422608"/>
              <a:gd name="connsiteX1-63" fmla="*/ 236614 w 1475966"/>
              <a:gd name="connsiteY1-64" fmla="*/ 23019 h 422608"/>
              <a:gd name="connsiteX2-65" fmla="*/ 1475966 w 1475966"/>
              <a:gd name="connsiteY2-66" fmla="*/ 0 h 422608"/>
              <a:gd name="connsiteX3-67" fmla="*/ 1431051 w 1475966"/>
              <a:gd name="connsiteY3-68" fmla="*/ 405127 h 422608"/>
              <a:gd name="connsiteX4-69" fmla="*/ 0 w 1475966"/>
              <a:gd name="connsiteY4-70" fmla="*/ 422608 h 422608"/>
              <a:gd name="connsiteX0-71" fmla="*/ 46755 w 1522721"/>
              <a:gd name="connsiteY0-72" fmla="*/ 422608 h 422608"/>
              <a:gd name="connsiteX1-73" fmla="*/ 0 w 1522721"/>
              <a:gd name="connsiteY1-74" fmla="*/ 15875 h 422608"/>
              <a:gd name="connsiteX2-75" fmla="*/ 1522721 w 1522721"/>
              <a:gd name="connsiteY2-76" fmla="*/ 0 h 422608"/>
              <a:gd name="connsiteX3-77" fmla="*/ 1477806 w 1522721"/>
              <a:gd name="connsiteY3-78" fmla="*/ 405127 h 422608"/>
              <a:gd name="connsiteX4-79" fmla="*/ 46755 w 1522721"/>
              <a:gd name="connsiteY4-80" fmla="*/ 422608 h 422608"/>
              <a:gd name="connsiteX0-81" fmla="*/ 46755 w 1796894"/>
              <a:gd name="connsiteY0-82" fmla="*/ 422608 h 450371"/>
              <a:gd name="connsiteX1-83" fmla="*/ 0 w 1796894"/>
              <a:gd name="connsiteY1-84" fmla="*/ 15875 h 450371"/>
              <a:gd name="connsiteX2-85" fmla="*/ 1522721 w 1796894"/>
              <a:gd name="connsiteY2-86" fmla="*/ 0 h 450371"/>
              <a:gd name="connsiteX3-87" fmla="*/ 1796894 w 1796894"/>
              <a:gd name="connsiteY3-88" fmla="*/ 450371 h 450371"/>
              <a:gd name="connsiteX4-89" fmla="*/ 46755 w 1796894"/>
              <a:gd name="connsiteY4-90" fmla="*/ 422608 h 450371"/>
              <a:gd name="connsiteX0-91" fmla="*/ 0 w 2033507"/>
              <a:gd name="connsiteY0-92" fmla="*/ 424989 h 450371"/>
              <a:gd name="connsiteX1-93" fmla="*/ 236613 w 2033507"/>
              <a:gd name="connsiteY1-94" fmla="*/ 15875 h 450371"/>
              <a:gd name="connsiteX2-95" fmla="*/ 1759334 w 2033507"/>
              <a:gd name="connsiteY2-96" fmla="*/ 0 h 450371"/>
              <a:gd name="connsiteX3-97" fmla="*/ 2033507 w 2033507"/>
              <a:gd name="connsiteY3-98" fmla="*/ 450371 h 450371"/>
              <a:gd name="connsiteX4-99" fmla="*/ 0 w 2033507"/>
              <a:gd name="connsiteY4-100" fmla="*/ 424989 h 450371"/>
              <a:gd name="connsiteX0-101" fmla="*/ 0 w 2052557"/>
              <a:gd name="connsiteY0-102" fmla="*/ 444039 h 450371"/>
              <a:gd name="connsiteX1-103" fmla="*/ 255663 w 2052557"/>
              <a:gd name="connsiteY1-104" fmla="*/ 15875 h 450371"/>
              <a:gd name="connsiteX2-105" fmla="*/ 1778384 w 2052557"/>
              <a:gd name="connsiteY2-106" fmla="*/ 0 h 450371"/>
              <a:gd name="connsiteX3-107" fmla="*/ 2052557 w 2052557"/>
              <a:gd name="connsiteY3-108" fmla="*/ 450371 h 450371"/>
              <a:gd name="connsiteX4-109" fmla="*/ 0 w 2052557"/>
              <a:gd name="connsiteY4-110" fmla="*/ 444039 h 450371"/>
              <a:gd name="connsiteX0-111" fmla="*/ 0 w 2052557"/>
              <a:gd name="connsiteY0-112" fmla="*/ 444039 h 450371"/>
              <a:gd name="connsiteX1-113" fmla="*/ 258838 w 2052557"/>
              <a:gd name="connsiteY1-114" fmla="*/ 9525 h 450371"/>
              <a:gd name="connsiteX2-115" fmla="*/ 1778384 w 2052557"/>
              <a:gd name="connsiteY2-116" fmla="*/ 0 h 450371"/>
              <a:gd name="connsiteX3-117" fmla="*/ 2052557 w 2052557"/>
              <a:gd name="connsiteY3-118" fmla="*/ 450371 h 450371"/>
              <a:gd name="connsiteX4-119" fmla="*/ 0 w 2052557"/>
              <a:gd name="connsiteY4-120" fmla="*/ 444039 h 450371"/>
              <a:gd name="connsiteX0-121" fmla="*/ 0 w 2052557"/>
              <a:gd name="connsiteY0-122" fmla="*/ 444039 h 450371"/>
              <a:gd name="connsiteX1-123" fmla="*/ 262013 w 2052557"/>
              <a:gd name="connsiteY1-124" fmla="*/ 0 h 450371"/>
              <a:gd name="connsiteX2-125" fmla="*/ 1778384 w 2052557"/>
              <a:gd name="connsiteY2-126" fmla="*/ 0 h 450371"/>
              <a:gd name="connsiteX3-127" fmla="*/ 2052557 w 2052557"/>
              <a:gd name="connsiteY3-128" fmla="*/ 450371 h 450371"/>
              <a:gd name="connsiteX4-129" fmla="*/ 0 w 2052557"/>
              <a:gd name="connsiteY4-130" fmla="*/ 444039 h 450371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</a:cxnLst>
            <a:rect l="l" t="t" r="r" b="b"/>
            <a:pathLst>
              <a:path w="2052557" h="450371">
                <a:moveTo>
                  <a:pt x="0" y="444039"/>
                </a:moveTo>
                <a:lnTo>
                  <a:pt x="262013" y="0"/>
                </a:lnTo>
                <a:lnTo>
                  <a:pt x="1778384" y="0"/>
                </a:lnTo>
                <a:lnTo>
                  <a:pt x="2052557" y="450371"/>
                </a:lnTo>
                <a:lnTo>
                  <a:pt x="0" y="444039"/>
                </a:lnTo>
                <a:close/>
              </a:path>
            </a:pathLst>
          </a:custGeom>
          <a:solidFill>
            <a:srgbClr val="FF820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24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03</a:t>
            </a:r>
            <a:endParaRPr kumimoji="0" lang="zh-CN" altLang="en-US" sz="24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2" name="MH_SubTitle_4"/>
          <p:cNvSpPr/>
          <p:nvPr>
            <p:custDataLst>
              <p:tags r:id="rId13"/>
            </p:custDataLst>
          </p:nvPr>
        </p:nvSpPr>
        <p:spPr>
          <a:xfrm>
            <a:off x="571500" y="4105910"/>
            <a:ext cx="4010025" cy="695325"/>
          </a:xfrm>
          <a:custGeom>
            <a:avLst/>
            <a:gdLst>
              <a:gd name="connsiteX0" fmla="*/ 0 w 1225898"/>
              <a:gd name="connsiteY0" fmla="*/ 589042 h 589042"/>
              <a:gd name="connsiteX1" fmla="*/ 147261 w 1225898"/>
              <a:gd name="connsiteY1" fmla="*/ 0 h 589042"/>
              <a:gd name="connsiteX2" fmla="*/ 1078638 w 1225898"/>
              <a:gd name="connsiteY2" fmla="*/ 0 h 589042"/>
              <a:gd name="connsiteX3" fmla="*/ 1225898 w 1225898"/>
              <a:gd name="connsiteY3" fmla="*/ 589042 h 589042"/>
              <a:gd name="connsiteX4" fmla="*/ 0 w 1225898"/>
              <a:gd name="connsiteY4" fmla="*/ 589042 h 589042"/>
              <a:gd name="connsiteX0-1" fmla="*/ 0 w 1376623"/>
              <a:gd name="connsiteY0-2" fmla="*/ 589042 h 639283"/>
              <a:gd name="connsiteX1-3" fmla="*/ 147261 w 1376623"/>
              <a:gd name="connsiteY1-4" fmla="*/ 0 h 639283"/>
              <a:gd name="connsiteX2-5" fmla="*/ 1078638 w 1376623"/>
              <a:gd name="connsiteY2-6" fmla="*/ 0 h 639283"/>
              <a:gd name="connsiteX3-7" fmla="*/ 1376623 w 1376623"/>
              <a:gd name="connsiteY3-8" fmla="*/ 639283 h 639283"/>
              <a:gd name="connsiteX4-9" fmla="*/ 0 w 1376623"/>
              <a:gd name="connsiteY4-10" fmla="*/ 589042 h 639283"/>
              <a:gd name="connsiteX0-11" fmla="*/ 0 w 1507251"/>
              <a:gd name="connsiteY0-12" fmla="*/ 609139 h 639283"/>
              <a:gd name="connsiteX1-13" fmla="*/ 277889 w 1507251"/>
              <a:gd name="connsiteY1-14" fmla="*/ 0 h 639283"/>
              <a:gd name="connsiteX2-15" fmla="*/ 1209266 w 1507251"/>
              <a:gd name="connsiteY2-16" fmla="*/ 0 h 639283"/>
              <a:gd name="connsiteX3-17" fmla="*/ 1507251 w 1507251"/>
              <a:gd name="connsiteY3-18" fmla="*/ 639283 h 639283"/>
              <a:gd name="connsiteX4-19" fmla="*/ 0 w 1507251"/>
              <a:gd name="connsiteY4-20" fmla="*/ 609139 h 639283"/>
              <a:gd name="connsiteX0-21" fmla="*/ 0 w 1507251"/>
              <a:gd name="connsiteY0-22" fmla="*/ 612314 h 642458"/>
              <a:gd name="connsiteX1-23" fmla="*/ 277889 w 1507251"/>
              <a:gd name="connsiteY1-24" fmla="*/ 3175 h 642458"/>
              <a:gd name="connsiteX2-25" fmla="*/ 1231491 w 1507251"/>
              <a:gd name="connsiteY2-26" fmla="*/ 0 h 642458"/>
              <a:gd name="connsiteX3-27" fmla="*/ 1507251 w 1507251"/>
              <a:gd name="connsiteY3-28" fmla="*/ 642458 h 642458"/>
              <a:gd name="connsiteX4-29" fmla="*/ 0 w 1507251"/>
              <a:gd name="connsiteY4-30" fmla="*/ 612314 h 642458"/>
              <a:gd name="connsiteX0-31" fmla="*/ 0 w 1453276"/>
              <a:gd name="connsiteY0-32" fmla="*/ 612314 h 612314"/>
              <a:gd name="connsiteX1-33" fmla="*/ 277889 w 1453276"/>
              <a:gd name="connsiteY1-34" fmla="*/ 3175 h 612314"/>
              <a:gd name="connsiteX2-35" fmla="*/ 1231491 w 1453276"/>
              <a:gd name="connsiteY2-36" fmla="*/ 0 h 612314"/>
              <a:gd name="connsiteX3-37" fmla="*/ 1453276 w 1453276"/>
              <a:gd name="connsiteY3-38" fmla="*/ 378933 h 612314"/>
              <a:gd name="connsiteX4-39" fmla="*/ 0 w 1453276"/>
              <a:gd name="connsiteY4-40" fmla="*/ 612314 h 612314"/>
              <a:gd name="connsiteX0-41" fmla="*/ 0 w 1431051"/>
              <a:gd name="connsiteY0-42" fmla="*/ 396414 h 396414"/>
              <a:gd name="connsiteX1-43" fmla="*/ 255664 w 1431051"/>
              <a:gd name="connsiteY1-44" fmla="*/ 3175 h 396414"/>
              <a:gd name="connsiteX2-45" fmla="*/ 1209266 w 1431051"/>
              <a:gd name="connsiteY2-46" fmla="*/ 0 h 396414"/>
              <a:gd name="connsiteX3-47" fmla="*/ 1431051 w 1431051"/>
              <a:gd name="connsiteY3-48" fmla="*/ 378933 h 396414"/>
              <a:gd name="connsiteX4-49" fmla="*/ 0 w 1431051"/>
              <a:gd name="connsiteY4-50" fmla="*/ 396414 h 396414"/>
              <a:gd name="connsiteX0-51" fmla="*/ 0 w 1431051"/>
              <a:gd name="connsiteY0-52" fmla="*/ 399589 h 399589"/>
              <a:gd name="connsiteX1-53" fmla="*/ 236614 w 1431051"/>
              <a:gd name="connsiteY1-54" fmla="*/ 0 h 399589"/>
              <a:gd name="connsiteX2-55" fmla="*/ 1209266 w 1431051"/>
              <a:gd name="connsiteY2-56" fmla="*/ 3175 h 399589"/>
              <a:gd name="connsiteX3-57" fmla="*/ 1431051 w 1431051"/>
              <a:gd name="connsiteY3-58" fmla="*/ 382108 h 399589"/>
              <a:gd name="connsiteX4-59" fmla="*/ 0 w 1431051"/>
              <a:gd name="connsiteY4-60" fmla="*/ 399589 h 399589"/>
              <a:gd name="connsiteX0-61" fmla="*/ 0 w 1475966"/>
              <a:gd name="connsiteY0-62" fmla="*/ 422608 h 422608"/>
              <a:gd name="connsiteX1-63" fmla="*/ 236614 w 1475966"/>
              <a:gd name="connsiteY1-64" fmla="*/ 23019 h 422608"/>
              <a:gd name="connsiteX2-65" fmla="*/ 1475966 w 1475966"/>
              <a:gd name="connsiteY2-66" fmla="*/ 0 h 422608"/>
              <a:gd name="connsiteX3-67" fmla="*/ 1431051 w 1475966"/>
              <a:gd name="connsiteY3-68" fmla="*/ 405127 h 422608"/>
              <a:gd name="connsiteX4-69" fmla="*/ 0 w 1475966"/>
              <a:gd name="connsiteY4-70" fmla="*/ 422608 h 422608"/>
              <a:gd name="connsiteX0-71" fmla="*/ 46755 w 1522721"/>
              <a:gd name="connsiteY0-72" fmla="*/ 422608 h 422608"/>
              <a:gd name="connsiteX1-73" fmla="*/ 0 w 1522721"/>
              <a:gd name="connsiteY1-74" fmla="*/ 15875 h 422608"/>
              <a:gd name="connsiteX2-75" fmla="*/ 1522721 w 1522721"/>
              <a:gd name="connsiteY2-76" fmla="*/ 0 h 422608"/>
              <a:gd name="connsiteX3-77" fmla="*/ 1477806 w 1522721"/>
              <a:gd name="connsiteY3-78" fmla="*/ 405127 h 422608"/>
              <a:gd name="connsiteX4-79" fmla="*/ 46755 w 1522721"/>
              <a:gd name="connsiteY4-80" fmla="*/ 422608 h 422608"/>
              <a:gd name="connsiteX0-81" fmla="*/ 46755 w 1796894"/>
              <a:gd name="connsiteY0-82" fmla="*/ 422608 h 450371"/>
              <a:gd name="connsiteX1-83" fmla="*/ 0 w 1796894"/>
              <a:gd name="connsiteY1-84" fmla="*/ 15875 h 450371"/>
              <a:gd name="connsiteX2-85" fmla="*/ 1522721 w 1796894"/>
              <a:gd name="connsiteY2-86" fmla="*/ 0 h 450371"/>
              <a:gd name="connsiteX3-87" fmla="*/ 1796894 w 1796894"/>
              <a:gd name="connsiteY3-88" fmla="*/ 450371 h 450371"/>
              <a:gd name="connsiteX4-89" fmla="*/ 46755 w 1796894"/>
              <a:gd name="connsiteY4-90" fmla="*/ 422608 h 450371"/>
              <a:gd name="connsiteX0-91" fmla="*/ 0 w 2033507"/>
              <a:gd name="connsiteY0-92" fmla="*/ 424989 h 450371"/>
              <a:gd name="connsiteX1-93" fmla="*/ 236613 w 2033507"/>
              <a:gd name="connsiteY1-94" fmla="*/ 15875 h 450371"/>
              <a:gd name="connsiteX2-95" fmla="*/ 1759334 w 2033507"/>
              <a:gd name="connsiteY2-96" fmla="*/ 0 h 450371"/>
              <a:gd name="connsiteX3-97" fmla="*/ 2033507 w 2033507"/>
              <a:gd name="connsiteY3-98" fmla="*/ 450371 h 450371"/>
              <a:gd name="connsiteX4-99" fmla="*/ 0 w 2033507"/>
              <a:gd name="connsiteY4-100" fmla="*/ 424989 h 450371"/>
              <a:gd name="connsiteX0-101" fmla="*/ 0 w 2033507"/>
              <a:gd name="connsiteY0-102" fmla="*/ 424989 h 450371"/>
              <a:gd name="connsiteX1-103" fmla="*/ 236613 w 2033507"/>
              <a:gd name="connsiteY1-104" fmla="*/ 6350 h 450371"/>
              <a:gd name="connsiteX2-105" fmla="*/ 1759334 w 2033507"/>
              <a:gd name="connsiteY2-106" fmla="*/ 0 h 450371"/>
              <a:gd name="connsiteX3-107" fmla="*/ 2033507 w 2033507"/>
              <a:gd name="connsiteY3-108" fmla="*/ 450371 h 450371"/>
              <a:gd name="connsiteX4-109" fmla="*/ 0 w 2033507"/>
              <a:gd name="connsiteY4-110" fmla="*/ 424989 h 450371"/>
              <a:gd name="connsiteX0-111" fmla="*/ 106287 w 2139794"/>
              <a:gd name="connsiteY0-112" fmla="*/ 424989 h 450371"/>
              <a:gd name="connsiteX1-113" fmla="*/ 0 w 2139794"/>
              <a:gd name="connsiteY1-114" fmla="*/ 9525 h 450371"/>
              <a:gd name="connsiteX2-115" fmla="*/ 1865621 w 2139794"/>
              <a:gd name="connsiteY2-116" fmla="*/ 0 h 450371"/>
              <a:gd name="connsiteX3-117" fmla="*/ 2139794 w 2139794"/>
              <a:gd name="connsiteY3-118" fmla="*/ 450371 h 450371"/>
              <a:gd name="connsiteX4-119" fmla="*/ 106287 w 2139794"/>
              <a:gd name="connsiteY4-120" fmla="*/ 424989 h 450371"/>
              <a:gd name="connsiteX0-121" fmla="*/ 106287 w 2224396"/>
              <a:gd name="connsiteY0-122" fmla="*/ 421814 h 447196"/>
              <a:gd name="connsiteX1-123" fmla="*/ 0 w 2224396"/>
              <a:gd name="connsiteY1-124" fmla="*/ 6350 h 447196"/>
              <a:gd name="connsiteX2-125" fmla="*/ 2224396 w 2224396"/>
              <a:gd name="connsiteY2-126" fmla="*/ 0 h 447196"/>
              <a:gd name="connsiteX3-127" fmla="*/ 2139794 w 2224396"/>
              <a:gd name="connsiteY3-128" fmla="*/ 447196 h 447196"/>
              <a:gd name="connsiteX4-129" fmla="*/ 106287 w 2224396"/>
              <a:gd name="connsiteY4-130" fmla="*/ 421814 h 447196"/>
              <a:gd name="connsiteX0-131" fmla="*/ 106287 w 2508094"/>
              <a:gd name="connsiteY0-132" fmla="*/ 421814 h 485296"/>
              <a:gd name="connsiteX1-133" fmla="*/ 0 w 2508094"/>
              <a:gd name="connsiteY1-134" fmla="*/ 6350 h 485296"/>
              <a:gd name="connsiteX2-135" fmla="*/ 2224396 w 2508094"/>
              <a:gd name="connsiteY2-136" fmla="*/ 0 h 485296"/>
              <a:gd name="connsiteX3-137" fmla="*/ 2508094 w 2508094"/>
              <a:gd name="connsiteY3-138" fmla="*/ 485296 h 485296"/>
              <a:gd name="connsiteX4-139" fmla="*/ 106287 w 2508094"/>
              <a:gd name="connsiteY4-140" fmla="*/ 421814 h 485296"/>
              <a:gd name="connsiteX0-141" fmla="*/ 0 w 2763757"/>
              <a:gd name="connsiteY0-142" fmla="*/ 440864 h 485296"/>
              <a:gd name="connsiteX1-143" fmla="*/ 255663 w 2763757"/>
              <a:gd name="connsiteY1-144" fmla="*/ 6350 h 485296"/>
              <a:gd name="connsiteX2-145" fmla="*/ 2480059 w 2763757"/>
              <a:gd name="connsiteY2-146" fmla="*/ 0 h 485296"/>
              <a:gd name="connsiteX3-147" fmla="*/ 2763757 w 2763757"/>
              <a:gd name="connsiteY3-148" fmla="*/ 485296 h 485296"/>
              <a:gd name="connsiteX4-149" fmla="*/ 0 w 2763757"/>
              <a:gd name="connsiteY4-150" fmla="*/ 440864 h 485296"/>
              <a:gd name="connsiteX0-151" fmla="*/ 0 w 2779632"/>
              <a:gd name="connsiteY0-152" fmla="*/ 472614 h 485296"/>
              <a:gd name="connsiteX1-153" fmla="*/ 271538 w 2779632"/>
              <a:gd name="connsiteY1-154" fmla="*/ 6350 h 485296"/>
              <a:gd name="connsiteX2-155" fmla="*/ 2495934 w 2779632"/>
              <a:gd name="connsiteY2-156" fmla="*/ 0 h 485296"/>
              <a:gd name="connsiteX3-157" fmla="*/ 2779632 w 2779632"/>
              <a:gd name="connsiteY3-158" fmla="*/ 485296 h 485296"/>
              <a:gd name="connsiteX4-159" fmla="*/ 0 w 2779632"/>
              <a:gd name="connsiteY4-160" fmla="*/ 472614 h 485296"/>
              <a:gd name="connsiteX0-161" fmla="*/ 0 w 2795507"/>
              <a:gd name="connsiteY0-162" fmla="*/ 485314 h 485314"/>
              <a:gd name="connsiteX1-163" fmla="*/ 287413 w 2795507"/>
              <a:gd name="connsiteY1-164" fmla="*/ 6350 h 485314"/>
              <a:gd name="connsiteX2-165" fmla="*/ 2511809 w 2795507"/>
              <a:gd name="connsiteY2-166" fmla="*/ 0 h 485314"/>
              <a:gd name="connsiteX3-167" fmla="*/ 2795507 w 2795507"/>
              <a:gd name="connsiteY3-168" fmla="*/ 485296 h 485314"/>
              <a:gd name="connsiteX4-169" fmla="*/ 0 w 2795507"/>
              <a:gd name="connsiteY4-170" fmla="*/ 485314 h 485314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</a:cxnLst>
            <a:rect l="l" t="t" r="r" b="b"/>
            <a:pathLst>
              <a:path w="2795507" h="485314">
                <a:moveTo>
                  <a:pt x="0" y="485314"/>
                </a:moveTo>
                <a:lnTo>
                  <a:pt x="287413" y="6350"/>
                </a:lnTo>
                <a:lnTo>
                  <a:pt x="2511809" y="0"/>
                </a:lnTo>
                <a:lnTo>
                  <a:pt x="2795507" y="485296"/>
                </a:lnTo>
                <a:lnTo>
                  <a:pt x="0" y="485314"/>
                </a:lnTo>
                <a:close/>
              </a:path>
            </a:pathLst>
          </a:custGeom>
          <a:solidFill>
            <a:srgbClr val="FF820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24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04</a:t>
            </a:r>
            <a:endParaRPr kumimoji="0" lang="zh-CN" altLang="en-US" sz="24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9" name="矩形 8"/>
          <p:cNvSpPr/>
          <p:nvPr>
            <p:custDataLst>
              <p:tags r:id="rId14"/>
            </p:custDataLst>
          </p:nvPr>
        </p:nvSpPr>
        <p:spPr>
          <a:xfrm>
            <a:off x="2039303" y="123666"/>
            <a:ext cx="944880" cy="437515"/>
          </a:xfrm>
          <a:prstGeom prst="rect">
            <a:avLst/>
          </a:prstGeom>
          <a:noFill/>
        </p:spPr>
        <p:txBody>
          <a:bodyPr wrap="none">
            <a:spAutoFit/>
          </a:bodyPr>
          <a:p>
            <a:pPr>
              <a:lnSpc>
                <a:spcPct val="150000"/>
              </a:lnSpc>
            </a:pPr>
            <a:r>
              <a:rPr lang="zh-CN" altLang="en-US" sz="15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90204" pitchFamily="34" charset="0"/>
                <a:ea typeface="汉仪粗简黑简" panose="00020600040101010101" charset="-122"/>
              </a:rPr>
              <a:t>竞争环境</a:t>
            </a:r>
            <a:endParaRPr lang="zh-CN" altLang="en-US" sz="150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90204" pitchFamily="34" charset="0"/>
              <a:ea typeface="汉仪粗简黑简" panose="00020600040101010101" charset="-122"/>
            </a:endParaRPr>
          </a:p>
        </p:txBody>
      </p:sp>
    </p:spTree>
  </p:cSld>
  <p:clrMapOvr>
    <a:masterClrMapping/>
  </p:clrMapOvr>
  <p:transition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8" name="矩形 9"/>
          <p:cNvSpPr/>
          <p:nvPr/>
        </p:nvSpPr>
        <p:spPr>
          <a:xfrm>
            <a:off x="1727200" y="3579178"/>
            <a:ext cx="5688013" cy="133794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4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rial" panose="020B0604020202090204" pitchFamily="34" charset="0"/>
                <a:ea typeface="汉仪粗简黑简" panose="00020600040101010101" charset="-122"/>
                <a:cs typeface="+mn-cs"/>
              </a:rPr>
              <a:t>净水器销量前十的品牌占据市场份额的</a:t>
            </a:r>
            <a:r>
              <a:rPr kumimoji="0" lang="en-US" altLang="zh-CN" sz="2000" b="1" i="0" u="none" strike="noStrike" kern="1200" cap="none" spc="0" normalizeH="0" baseline="0" noProof="0">
                <a:ln>
                  <a:noFill/>
                </a:ln>
                <a:solidFill>
                  <a:srgbClr val="FF8200"/>
                </a:solidFill>
                <a:effectLst/>
                <a:uLnTx/>
                <a:uFillTx/>
                <a:latin typeface="Arial" panose="020B0604020202090204" pitchFamily="34" charset="0"/>
                <a:ea typeface="汉仪粗简黑简" panose="00020600040101010101" charset="-122"/>
                <a:cs typeface="+mn-cs"/>
              </a:rPr>
              <a:t>90%</a:t>
            </a:r>
            <a:endParaRPr kumimoji="0" lang="en-US" altLang="zh-CN" sz="2000" b="1" i="0" u="none" strike="noStrike" kern="1200" cap="none" spc="0" normalizeH="0" baseline="0" noProof="0">
              <a:ln>
                <a:noFill/>
              </a:ln>
              <a:solidFill>
                <a:srgbClr val="FF8200"/>
              </a:solidFill>
              <a:effectLst/>
              <a:uLnTx/>
              <a:uFillTx/>
              <a:latin typeface="Arial" panose="020B0604020202090204" pitchFamily="34" charset="0"/>
              <a:ea typeface="汉仪粗简黑简" panose="00020600040101010101" charset="-122"/>
              <a:cs typeface="+mn-cs"/>
            </a:endParaRPr>
          </a:p>
          <a:p>
            <a:pPr marL="0" marR="0" lvl="0" indent="0" algn="ctr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4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rial" panose="020B0604020202090204" pitchFamily="34" charset="0"/>
                <a:ea typeface="汉仪粗简黑简" panose="00020600040101010101" charset="-122"/>
                <a:cs typeface="+mn-cs"/>
              </a:rPr>
              <a:t>留给其他品牌的市场空间只有</a:t>
            </a:r>
            <a:r>
              <a:rPr kumimoji="0" lang="en-US" altLang="zh-CN" sz="2000" b="1" i="0" u="none" strike="noStrike" kern="1200" cap="none" spc="0" normalizeH="0" baseline="0" noProof="0">
                <a:ln>
                  <a:noFill/>
                </a:ln>
                <a:solidFill>
                  <a:srgbClr val="FF8200"/>
                </a:solidFill>
                <a:effectLst/>
                <a:uLnTx/>
                <a:uFillTx/>
                <a:latin typeface="Arial" panose="020B0604020202090204" pitchFamily="34" charset="0"/>
                <a:ea typeface="汉仪粗简黑简" panose="00020600040101010101" charset="-122"/>
                <a:cs typeface="+mn-cs"/>
              </a:rPr>
              <a:t>10%</a:t>
            </a:r>
            <a:r>
              <a:rPr kumimoji="0" lang="zh-CN" altLang="en-US" sz="2000" b="1" i="0" u="none" strike="noStrike" kern="1200" cap="none" spc="0" normalizeH="0" baseline="0" noProof="0">
                <a:ln>
                  <a:noFill/>
                </a:ln>
                <a:solidFill>
                  <a:srgbClr val="FF8200"/>
                </a:solidFill>
                <a:effectLst/>
                <a:uLnTx/>
                <a:uFillTx/>
                <a:latin typeface="Arial" panose="020B0604020202090204" pitchFamily="34" charset="0"/>
                <a:ea typeface="汉仪粗简黑简" panose="00020600040101010101" charset="-122"/>
                <a:cs typeface="+mn-cs"/>
              </a:rPr>
              <a:t>（</a:t>
            </a:r>
            <a:r>
              <a:rPr kumimoji="0" lang="en-US" altLang="zh-CN" sz="2000" b="1" i="0" u="none" strike="noStrike" kern="1200" cap="none" spc="0" normalizeH="0" baseline="0" noProof="0">
                <a:ln>
                  <a:noFill/>
                </a:ln>
                <a:solidFill>
                  <a:srgbClr val="FF8200"/>
                </a:solidFill>
                <a:effectLst/>
                <a:uLnTx/>
                <a:uFillTx/>
                <a:latin typeface="Arial" panose="020B0604020202090204" pitchFamily="34" charset="0"/>
                <a:ea typeface="汉仪粗简黑简" panose="00020600040101010101" charset="-122"/>
                <a:cs typeface="+mn-cs"/>
              </a:rPr>
              <a:t>100</a:t>
            </a:r>
            <a:r>
              <a:rPr kumimoji="0" lang="zh-CN" altLang="en-US" sz="2000" b="1" i="0" u="none" strike="noStrike" kern="1200" cap="none" spc="0" normalizeH="0" baseline="0" noProof="0">
                <a:ln>
                  <a:noFill/>
                </a:ln>
                <a:solidFill>
                  <a:srgbClr val="FF8200"/>
                </a:solidFill>
                <a:effectLst/>
                <a:uLnTx/>
                <a:uFillTx/>
                <a:latin typeface="Arial" panose="020B0604020202090204" pitchFamily="34" charset="0"/>
                <a:ea typeface="汉仪粗简黑简" panose="00020600040101010101" charset="-122"/>
                <a:cs typeface="+mn-cs"/>
              </a:rPr>
              <a:t>亿）</a:t>
            </a:r>
            <a:endParaRPr kumimoji="0" lang="en-US" altLang="zh-CN" sz="2000" b="0" i="0" u="none" strike="noStrike" kern="1200" cap="none" spc="0" normalizeH="0" baseline="0" noProof="0">
              <a:ln>
                <a:noFill/>
              </a:ln>
              <a:solidFill>
                <a:srgbClr val="FF8200"/>
              </a:solidFill>
              <a:effectLst/>
              <a:uLnTx/>
              <a:uFillTx/>
              <a:latin typeface="Arial" panose="020B0604020202090204" pitchFamily="34" charset="0"/>
              <a:ea typeface="汉仪粗简黑简" panose="00020600040101010101" charset="-122"/>
              <a:cs typeface="+mn-cs"/>
            </a:endParaRPr>
          </a:p>
          <a:p>
            <a:pPr marL="0" marR="0" lvl="0" indent="0" algn="ctr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4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rial" panose="020B0604020202090204" pitchFamily="34" charset="0"/>
                <a:ea typeface="汉仪粗简黑简" panose="00020600040101010101" charset="-122"/>
                <a:cs typeface="+mn-cs"/>
              </a:rPr>
              <a:t>有数千家企业在这个空间里厮杀</a:t>
            </a:r>
            <a:endParaRPr kumimoji="0" lang="zh-CN" altLang="en-US" sz="1400" b="0" i="0" u="none" strike="noStrike" kern="1200" cap="none" spc="0" normalizeH="0" baseline="0" noProof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Arial" panose="020B0604020202090204" pitchFamily="34" charset="0"/>
              <a:ea typeface="汉仪粗简黑简" panose="00020600040101010101" charset="-122"/>
              <a:cs typeface="+mn-cs"/>
            </a:endParaRPr>
          </a:p>
        </p:txBody>
      </p:sp>
      <p:pic>
        <p:nvPicPr>
          <p:cNvPr id="32770" name="Picture 10" descr="D:\工作\家乐事\捕获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21055" y="1861185"/>
            <a:ext cx="7621270" cy="174117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32771" name="文本框 3"/>
          <p:cNvSpPr txBox="1"/>
          <p:nvPr/>
        </p:nvSpPr>
        <p:spPr>
          <a:xfrm>
            <a:off x="1255713" y="994410"/>
            <a:ext cx="6950075" cy="460375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r>
              <a:rPr lang="zh-CN" altLang="en-US" sz="2400" b="1">
                <a:solidFill>
                  <a:srgbClr val="FF8200"/>
                </a:solidFill>
                <a:latin typeface="Arial" panose="020B0604020202090204" pitchFamily="34" charset="0"/>
                <a:ea typeface="汉仪粗简黑简" panose="00020600040101010101" charset="-122"/>
              </a:rPr>
              <a:t>三迪发展现状：竞争环境恶化发展空间受挤压</a:t>
            </a:r>
            <a:endParaRPr lang="zh-CN" altLang="en-US" sz="2400" b="1">
              <a:solidFill>
                <a:srgbClr val="FF8200"/>
              </a:solidFill>
              <a:latin typeface="Arial" panose="020B0604020202090204" pitchFamily="34" charset="0"/>
              <a:ea typeface="汉仪粗简黑简" panose="00020600040101010101" charset="-122"/>
            </a:endParaRPr>
          </a:p>
        </p:txBody>
      </p:sp>
      <p:sp>
        <p:nvSpPr>
          <p:cNvPr id="31751" name="矩形 1"/>
          <p:cNvSpPr/>
          <p:nvPr/>
        </p:nvSpPr>
        <p:spPr>
          <a:xfrm>
            <a:off x="1282700" y="1384935"/>
            <a:ext cx="6696075" cy="41402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4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rial" panose="020B0604020202090204" pitchFamily="34" charset="0"/>
                <a:ea typeface="汉仪粗简黑简" panose="00020600040101010101" charset="-122"/>
                <a:cs typeface="+mn-cs"/>
              </a:rPr>
              <a:t>面对</a:t>
            </a:r>
            <a:r>
              <a:rPr kumimoji="0" lang="en-US" altLang="zh-CN" sz="14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rial" panose="020B0604020202090204" pitchFamily="34" charset="0"/>
                <a:ea typeface="汉仪粗简黑简" panose="00020600040101010101" charset="-122"/>
                <a:cs typeface="+mn-cs"/>
              </a:rPr>
              <a:t>417</a:t>
            </a:r>
            <a:r>
              <a:rPr kumimoji="0" lang="zh-CN" altLang="en-US" sz="14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rial" panose="020B0604020202090204" pitchFamily="34" charset="0"/>
                <a:ea typeface="汉仪粗简黑简" panose="00020600040101010101" charset="-122"/>
                <a:cs typeface="+mn-cs"/>
              </a:rPr>
              <a:t>亿的末端净水器市场留给三迪的空间还有多少？</a:t>
            </a:r>
            <a:endParaRPr kumimoji="0" lang="zh-CN" altLang="en-US" sz="1400" b="0" i="0" u="none" strike="noStrike" kern="1200" cap="none" spc="0" normalizeH="0" baseline="0" noProof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Arial" panose="020B0604020202090204" pitchFamily="34" charset="0"/>
              <a:ea typeface="汉仪粗简黑简" panose="00020600040101010101" charset="-122"/>
              <a:cs typeface="+mn-cs"/>
            </a:endParaRPr>
          </a:p>
        </p:txBody>
      </p:sp>
      <p:sp>
        <p:nvSpPr>
          <p:cNvPr id="9" name="矩形 8"/>
          <p:cNvSpPr/>
          <p:nvPr>
            <p:custDataLst>
              <p:tags r:id="rId2"/>
            </p:custDataLst>
          </p:nvPr>
        </p:nvSpPr>
        <p:spPr>
          <a:xfrm>
            <a:off x="2039303" y="123666"/>
            <a:ext cx="944880" cy="437515"/>
          </a:xfrm>
          <a:prstGeom prst="rect">
            <a:avLst/>
          </a:prstGeom>
          <a:noFill/>
        </p:spPr>
        <p:txBody>
          <a:bodyPr wrap="none">
            <a:spAutoFit/>
          </a:bodyPr>
          <a:p>
            <a:pPr>
              <a:lnSpc>
                <a:spcPct val="150000"/>
              </a:lnSpc>
            </a:pPr>
            <a:r>
              <a:rPr lang="zh-CN" altLang="en-US" sz="15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90204" pitchFamily="34" charset="0"/>
                <a:ea typeface="汉仪粗简黑简" panose="00020600040101010101" charset="-122"/>
              </a:rPr>
              <a:t>竞争环境</a:t>
            </a:r>
            <a:endParaRPr lang="zh-CN" altLang="en-US" sz="150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90204" pitchFamily="34" charset="0"/>
              <a:ea typeface="汉仪粗简黑简" panose="00020600040101010101" charset="-122"/>
            </a:endParaRPr>
          </a:p>
        </p:txBody>
      </p:sp>
    </p:spTree>
  </p:cSld>
  <p:clrMapOvr>
    <a:masterClrMapping/>
  </p:clrMapOvr>
  <p:transition/>
</p:sld>
</file>

<file path=ppt/tags/tag1.xml><?xml version="1.0" encoding="utf-8"?>
<p:tagLst xmlns:p="http://schemas.openxmlformats.org/presentationml/2006/main">
  <p:tag name="KSO_WM_BEAUTIFY_FLAG" val=""/>
</p:tagLst>
</file>

<file path=ppt/tags/tag10.xml><?xml version="1.0" encoding="utf-8"?>
<p:tagLst xmlns:p="http://schemas.openxmlformats.org/presentationml/2006/main">
  <p:tag name="KSO_WM_BEAUTIFY_FLAG" val=""/>
</p:tagLst>
</file>

<file path=ppt/tags/tag100.xml><?xml version="1.0" encoding="utf-8"?>
<p:tagLst xmlns:p="http://schemas.openxmlformats.org/presentationml/2006/main">
  <p:tag name="KSO_WM_BEAUTIFY_FLAG" val=""/>
</p:tagLst>
</file>

<file path=ppt/tags/tag101.xml><?xml version="1.0" encoding="utf-8"?>
<p:tagLst xmlns:p="http://schemas.openxmlformats.org/presentationml/2006/main">
  <p:tag name="KSO_WM_BEAUTIFY_FLAG" val=""/>
</p:tagLst>
</file>

<file path=ppt/tags/tag102.xml><?xml version="1.0" encoding="utf-8"?>
<p:tagLst xmlns:p="http://schemas.openxmlformats.org/presentationml/2006/main">
  <p:tag name="KSO_WM_BEAUTIFY_FLAG" val=""/>
</p:tagLst>
</file>

<file path=ppt/tags/tag103.xml><?xml version="1.0" encoding="utf-8"?>
<p:tagLst xmlns:p="http://schemas.openxmlformats.org/presentationml/2006/main">
  <p:tag name="KSO_WM_BEAUTIFY_FLAG" val=""/>
</p:tagLst>
</file>

<file path=ppt/tags/tag104.xml><?xml version="1.0" encoding="utf-8"?>
<p:tagLst xmlns:p="http://schemas.openxmlformats.org/presentationml/2006/main">
  <p:tag name="KSO_WM_BEAUTIFY_FLAG" val=""/>
</p:tagLst>
</file>

<file path=ppt/tags/tag105.xml><?xml version="1.0" encoding="utf-8"?>
<p:tagLst xmlns:p="http://schemas.openxmlformats.org/presentationml/2006/main">
  <p:tag name="KSO_WM_BEAUTIFY_FLAG" val=""/>
</p:tagLst>
</file>

<file path=ppt/tags/tag106.xml><?xml version="1.0" encoding="utf-8"?>
<p:tagLst xmlns:p="http://schemas.openxmlformats.org/presentationml/2006/main">
  <p:tag name="KSO_WM_BEAUTIFY_FLAG" val=""/>
</p:tagLst>
</file>

<file path=ppt/tags/tag107.xml><?xml version="1.0" encoding="utf-8"?>
<p:tagLst xmlns:p="http://schemas.openxmlformats.org/presentationml/2006/main">
  <p:tag name="PA" val="v5.2.5"/>
  <p:tag name="PAMAINTYPE" val="4"/>
  <p:tag name="PASUBTYPE" val="154"/>
  <p:tag name="PATYPE" val="150"/>
  <p:tag name="RESOURCELIB_SHAPETYPE" val="4"/>
  <p:tag name="RESOURCELIBID_SHAPE" val="32294"/>
</p:tagLst>
</file>

<file path=ppt/tags/tag108.xml><?xml version="1.0" encoding="utf-8"?>
<p:tagLst xmlns:p="http://schemas.openxmlformats.org/presentationml/2006/main">
  <p:tag name="KSO_WM_BEAUTIFY_FLAG" val=""/>
</p:tagLst>
</file>

<file path=ppt/tags/tag109.xml><?xml version="1.0" encoding="utf-8"?>
<p:tagLst xmlns:p="http://schemas.openxmlformats.org/presentationml/2006/main">
  <p:tag name="KSO_WM_BEAUTIFY_FLAG" val=""/>
</p:tagLst>
</file>

<file path=ppt/tags/tag11.xml><?xml version="1.0" encoding="utf-8"?>
<p:tagLst xmlns:p="http://schemas.openxmlformats.org/presentationml/2006/main">
  <p:tag name="KSO_WM_BEAUTIFY_FLAG" val=""/>
</p:tagLst>
</file>

<file path=ppt/tags/tag110.xml><?xml version="1.0" encoding="utf-8"?>
<p:tagLst xmlns:p="http://schemas.openxmlformats.org/presentationml/2006/main">
  <p:tag name="KSO_WM_BEAUTIFY_FLAG" val=""/>
</p:tagLst>
</file>

<file path=ppt/tags/tag111.xml><?xml version="1.0" encoding="utf-8"?>
<p:tagLst xmlns:p="http://schemas.openxmlformats.org/presentationml/2006/main">
  <p:tag name="KSO_WM_BEAUTIFY_FLAG" val=""/>
</p:tagLst>
</file>

<file path=ppt/tags/tag112.xml><?xml version="1.0" encoding="utf-8"?>
<p:tagLst xmlns:p="http://schemas.openxmlformats.org/presentationml/2006/main">
  <p:tag name="TOP" val="303.3129"/>
  <p:tag name="LEFT" val="103"/>
  <p:tag name="WIDTH" val="158.36"/>
  <p:tag name="HEIGHT" val="39.20921"/>
  <p:tag name="SHAPEREFLECTION" val="-2.147484E+09"/>
  <p:tag name="SHAPEGLOW" val="0"/>
  <p:tag name="SOFTEDGE" val="0"/>
  <p:tag name="FONTSIZE" val="24"/>
  <p:tag name="MARGINBOTTOM" val="3.6"/>
  <p:tag name="MARGINLEFT" val="7.2"/>
  <p:tag name="MARGINRIGHT" val="7.2"/>
  <p:tag name="MARGINTOP" val="3.6"/>
  <p:tag name="LINERULEAFTER" val="0"/>
  <p:tag name="TEXTREFLECTION" val="-2.147484E+09"/>
  <p:tag name="TEXTGLOW" val="0"/>
  <p:tag name="KSO_WM_BEAUTIFY_FLAG" val=""/>
</p:tagLst>
</file>

<file path=ppt/tags/tag113.xml><?xml version="1.0" encoding="utf-8"?>
<p:tagLst xmlns:p="http://schemas.openxmlformats.org/presentationml/2006/main">
  <p:tag name="KSO_WM_BEAUTIFY_FLAG" val=""/>
</p:tagLst>
</file>

<file path=ppt/tags/tag114.xml><?xml version="1.0" encoding="utf-8"?>
<p:tagLst xmlns:p="http://schemas.openxmlformats.org/presentationml/2006/main">
  <p:tag name="KSO_WM_BEAUTIFY_FLAG" val=""/>
</p:tagLst>
</file>

<file path=ppt/tags/tag115.xml><?xml version="1.0" encoding="utf-8"?>
<p:tagLst xmlns:p="http://schemas.openxmlformats.org/presentationml/2006/main">
  <p:tag name="KSO_WM_BEAUTIFY_FLAG" val=""/>
</p:tagLst>
</file>

<file path=ppt/tags/tag116.xml><?xml version="1.0" encoding="utf-8"?>
<p:tagLst xmlns:p="http://schemas.openxmlformats.org/presentationml/2006/main">
  <p:tag name="PA" val="v5.2.5"/>
</p:tagLst>
</file>

<file path=ppt/tags/tag117.xml><?xml version="1.0" encoding="utf-8"?>
<p:tagLst xmlns:p="http://schemas.openxmlformats.org/presentationml/2006/main">
  <p:tag name="PA" val="v5.2.5"/>
  <p:tag name="PAMAINTYPE" val="4"/>
  <p:tag name="PASUBTYPE" val="162"/>
  <p:tag name="PATYPE" val="159"/>
  <p:tag name="RESOURCELIB_SHAPETYPE" val="4"/>
  <p:tag name="RESOURCELIBID_SHAPE" val="525301"/>
</p:tagLst>
</file>

<file path=ppt/tags/tag118.xml><?xml version="1.0" encoding="utf-8"?>
<p:tagLst xmlns:p="http://schemas.openxmlformats.org/presentationml/2006/main">
  <p:tag name="PA" val="v5.2.5"/>
  <p:tag name="PAMAINTYPE" val="4"/>
  <p:tag name="PASUBTYPE" val="178"/>
  <p:tag name="PATYPE" val="176"/>
  <p:tag name="RESOURCELIB_SHAPETYPE" val="4"/>
  <p:tag name="RESOURCELIBID_SHAPE" val="37182"/>
</p:tagLst>
</file>

<file path=ppt/tags/tag119.xml><?xml version="1.0" encoding="utf-8"?>
<p:tagLst xmlns:p="http://schemas.openxmlformats.org/presentationml/2006/main">
  <p:tag name="KSO_WM_BEAUTIFY_FLAG" val=""/>
</p:tagLst>
</file>

<file path=ppt/tags/tag12.xml><?xml version="1.0" encoding="utf-8"?>
<p:tagLst xmlns:p="http://schemas.openxmlformats.org/presentationml/2006/main">
  <p:tag name="KSO_WM_BEAUTIFY_FLAG" val=""/>
</p:tagLst>
</file>

<file path=ppt/tags/tag120.xml><?xml version="1.0" encoding="utf-8"?>
<p:tagLst xmlns:p="http://schemas.openxmlformats.org/presentationml/2006/main">
  <p:tag name="KSO_WM_BEAUTIFY_FLAG" val=""/>
</p:tagLst>
</file>

<file path=ppt/tags/tag121.xml><?xml version="1.0" encoding="utf-8"?>
<p:tagLst xmlns:p="http://schemas.openxmlformats.org/presentationml/2006/main">
  <p:tag name="KSO_WM_BEAUTIFY_FLAG" val=""/>
</p:tagLst>
</file>

<file path=ppt/tags/tag122.xml><?xml version="1.0" encoding="utf-8"?>
<p:tagLst xmlns:p="http://schemas.openxmlformats.org/presentationml/2006/main">
  <p:tag name="KSO_WM_BEAUTIFY_FLAG" val=""/>
</p:tagLst>
</file>

<file path=ppt/tags/tag123.xml><?xml version="1.0" encoding="utf-8"?>
<p:tagLst xmlns:p="http://schemas.openxmlformats.org/presentationml/2006/main">
  <p:tag name="KSO_WM_BEAUTIFY_FLAG" val=""/>
</p:tagLst>
</file>

<file path=ppt/tags/tag124.xml><?xml version="1.0" encoding="utf-8"?>
<p:tagLst xmlns:p="http://schemas.openxmlformats.org/presentationml/2006/main">
  <p:tag name="PA" val="v5.2.5"/>
  <p:tag name="PAMAINTYPE" val="4"/>
  <p:tag name="PASUBTYPE" val="141"/>
  <p:tag name="PATYPE" val="140"/>
  <p:tag name="RESOURCELIB_SHAPETYPE" val="4"/>
  <p:tag name="RESOURCELIBID_SHAPE" val="4429"/>
</p:tagLst>
</file>

<file path=ppt/tags/tag125.xml><?xml version="1.0" encoding="utf-8"?>
<p:tagLst xmlns:p="http://schemas.openxmlformats.org/presentationml/2006/main">
  <p:tag name="PA" val="v5.2.5"/>
  <p:tag name="PAMAINTYPE" val="4"/>
  <p:tag name="PASUBTYPE" val="141"/>
  <p:tag name="PATYPE" val="140"/>
  <p:tag name="RESOURCELIB_SHAPETYPE" val="4"/>
  <p:tag name="RESOURCELIBID_SHAPE" val="4429"/>
</p:tagLst>
</file>

<file path=ppt/tags/tag126.xml><?xml version="1.0" encoding="utf-8"?>
<p:tagLst xmlns:p="http://schemas.openxmlformats.org/presentationml/2006/main">
  <p:tag name="PA" val="v5.2.5"/>
  <p:tag name="PAMAINTYPE" val="4"/>
  <p:tag name="PASUBTYPE" val="141"/>
  <p:tag name="PATYPE" val="140"/>
  <p:tag name="RESOURCELIB_SHAPETYPE" val="4"/>
  <p:tag name="RESOURCELIBID_SHAPE" val="4429"/>
</p:tagLst>
</file>

<file path=ppt/tags/tag127.xml><?xml version="1.0" encoding="utf-8"?>
<p:tagLst xmlns:p="http://schemas.openxmlformats.org/presentationml/2006/main">
  <p:tag name="PA" val="v5.2.5"/>
  <p:tag name="PAMAINTYPE" val="4"/>
  <p:tag name="PASUBTYPE" val="141"/>
  <p:tag name="PATYPE" val="140"/>
  <p:tag name="RESOURCELIB_SHAPETYPE" val="4"/>
  <p:tag name="RESOURCELIBID_SHAPE" val="4429"/>
</p:tagLst>
</file>

<file path=ppt/tags/tag128.xml><?xml version="1.0" encoding="utf-8"?>
<p:tagLst xmlns:p="http://schemas.openxmlformats.org/presentationml/2006/main">
  <p:tag name="KSO_WM_BEAUTIFY_FLAG" val=""/>
</p:tagLst>
</file>

<file path=ppt/tags/tag129.xml><?xml version="1.0" encoding="utf-8"?>
<p:tagLst xmlns:p="http://schemas.openxmlformats.org/presentationml/2006/main">
  <p:tag name="KSO_WM_BEAUTIFY_FLAG" val=""/>
</p:tagLst>
</file>

<file path=ppt/tags/tag13.xml><?xml version="1.0" encoding="utf-8"?>
<p:tagLst xmlns:p="http://schemas.openxmlformats.org/presentationml/2006/main">
  <p:tag name="KSO_WM_BEAUTIFY_FLAG" val=""/>
</p:tagLst>
</file>

<file path=ppt/tags/tag130.xml><?xml version="1.0" encoding="utf-8"?>
<p:tagLst xmlns:p="http://schemas.openxmlformats.org/presentationml/2006/main">
  <p:tag name="KSO_WM_BEAUTIFY_FLAG" val=""/>
</p:tagLst>
</file>

<file path=ppt/tags/tag131.xml><?xml version="1.0" encoding="utf-8"?>
<p:tagLst xmlns:p="http://schemas.openxmlformats.org/presentationml/2006/main">
  <p:tag name="PA" val="v5.2.5"/>
  <p:tag name="PAMAINTYPE" val="4"/>
  <p:tag name="PASUBTYPE" val="160"/>
  <p:tag name="PATYPE" val="159"/>
  <p:tag name="RESOURCELIB_SHAPETYPE" val="4"/>
  <p:tag name="RESOURCELIBID_SHAPE" val="33716"/>
</p:tagLst>
</file>

<file path=ppt/tags/tag132.xml><?xml version="1.0" encoding="utf-8"?>
<p:tagLst xmlns:p="http://schemas.openxmlformats.org/presentationml/2006/main">
  <p:tag name="KSO_WM_BEAUTIFY_FLAG" val=""/>
</p:tagLst>
</file>

<file path=ppt/tags/tag133.xml><?xml version="1.0" encoding="utf-8"?>
<p:tagLst xmlns:p="http://schemas.openxmlformats.org/presentationml/2006/main">
  <p:tag name="KSO_WM_BEAUTIFY_FLAG" val=""/>
</p:tagLst>
</file>

<file path=ppt/tags/tag134.xml><?xml version="1.0" encoding="utf-8"?>
<p:tagLst xmlns:p="http://schemas.openxmlformats.org/presentationml/2006/main">
  <p:tag name="KSO_WM_BEAUTIFY_FLAG" val=""/>
</p:tagLst>
</file>

<file path=ppt/tags/tag135.xml><?xml version="1.0" encoding="utf-8"?>
<p:tagLst xmlns:p="http://schemas.openxmlformats.org/presentationml/2006/main">
  <p:tag name="KSO_WM_BEAUTIFY_FLAG" val=""/>
</p:tagLst>
</file>

<file path=ppt/tags/tag136.xml><?xml version="1.0" encoding="utf-8"?>
<p:tagLst xmlns:p="http://schemas.openxmlformats.org/presentationml/2006/main">
  <p:tag name="KSO_WM_BEAUTIFY_FLAG" val=""/>
</p:tagLst>
</file>

<file path=ppt/tags/tag137.xml><?xml version="1.0" encoding="utf-8"?>
<p:tagLst xmlns:p="http://schemas.openxmlformats.org/presentationml/2006/main">
  <p:tag name="TOP" val="303.3129"/>
  <p:tag name="LEFT" val="103"/>
  <p:tag name="WIDTH" val="158.36"/>
  <p:tag name="HEIGHT" val="39.20921"/>
  <p:tag name="SHAPEREFLECTION" val="-2.147484E+09"/>
  <p:tag name="SHAPEGLOW" val="0"/>
  <p:tag name="SOFTEDGE" val="0"/>
  <p:tag name="FONTSIZE" val="24"/>
  <p:tag name="MARGINBOTTOM" val="3.6"/>
  <p:tag name="MARGINLEFT" val="7.2"/>
  <p:tag name="MARGINRIGHT" val="7.2"/>
  <p:tag name="MARGINTOP" val="3.6"/>
  <p:tag name="LINERULEAFTER" val="0"/>
  <p:tag name="TEXTREFLECTION" val="-2.147484E+09"/>
  <p:tag name="TEXTGLOW" val="0"/>
  <p:tag name="KSO_WM_BEAUTIFY_FLAG" val=""/>
</p:tagLst>
</file>

<file path=ppt/tags/tag138.xml><?xml version="1.0" encoding="utf-8"?>
<p:tagLst xmlns:p="http://schemas.openxmlformats.org/presentationml/2006/main">
  <p:tag name="KSO_WM_BEAUTIFY_FLAG" val=""/>
</p:tagLst>
</file>

<file path=ppt/tags/tag139.xml><?xml version="1.0" encoding="utf-8"?>
<p:tagLst xmlns:p="http://schemas.openxmlformats.org/presentationml/2006/main">
  <p:tag name="KSO_WM_BEAUTIFY_FLAG" val=""/>
</p:tagLst>
</file>

<file path=ppt/tags/tag14.xml><?xml version="1.0" encoding="utf-8"?>
<p:tagLst xmlns:p="http://schemas.openxmlformats.org/presentationml/2006/main">
  <p:tag name="KSO_WM_BEAUTIFY_FLAG" val=""/>
</p:tagLst>
</file>

<file path=ppt/tags/tag140.xml><?xml version="1.0" encoding="utf-8"?>
<p:tagLst xmlns:p="http://schemas.openxmlformats.org/presentationml/2006/main">
  <p:tag name="KSO_WM_BEAUTIFY_FLAG" val=""/>
</p:tagLst>
</file>

<file path=ppt/tags/tag141.xml><?xml version="1.0" encoding="utf-8"?>
<p:tagLst xmlns:p="http://schemas.openxmlformats.org/presentationml/2006/main">
  <p:tag name="KSO_WM_BEAUTIFY_FLAG" val=""/>
</p:tagLst>
</file>

<file path=ppt/tags/tag142.xml><?xml version="1.0" encoding="utf-8"?>
<p:tagLst xmlns:p="http://schemas.openxmlformats.org/presentationml/2006/main">
  <p:tag name="KSO_WM_BEAUTIFY_FLAG" val=""/>
</p:tagLst>
</file>

<file path=ppt/tags/tag143.xml><?xml version="1.0" encoding="utf-8"?>
<p:tagLst xmlns:p="http://schemas.openxmlformats.org/presentationml/2006/main">
  <p:tag name="KSO_WM_BEAUTIFY_FLAG" val=""/>
</p:tagLst>
</file>

<file path=ppt/tags/tag144.xml><?xml version="1.0" encoding="utf-8"?>
<p:tagLst xmlns:p="http://schemas.openxmlformats.org/presentationml/2006/main">
  <p:tag name="MH" val="20190903170003"/>
  <p:tag name="MH_LIBRARY" val="GRAPHIC"/>
  <p:tag name="MH_ORDER" val="1"/>
  <p:tag name="MH_TYPE" val="Title"/>
</p:tagLst>
</file>

<file path=ppt/tags/tag145.xml><?xml version="1.0" encoding="utf-8"?>
<p:tagLst xmlns:p="http://schemas.openxmlformats.org/presentationml/2006/main">
  <p:tag name="MH" val="20190903170003"/>
  <p:tag name="MH_LIBRARY" val="GRAPHIC"/>
  <p:tag name="MH_ORDER" val="1"/>
  <p:tag name="MH_TYPE" val="Other"/>
</p:tagLst>
</file>

<file path=ppt/tags/tag146.xml><?xml version="1.0" encoding="utf-8"?>
<p:tagLst xmlns:p="http://schemas.openxmlformats.org/presentationml/2006/main">
  <p:tag name="MH" val="20190903170003"/>
  <p:tag name="MH_LIBRARY" val="GRAPHIC"/>
  <p:tag name="MH_ORDER" val="2"/>
  <p:tag name="MH_TYPE" val="Other"/>
</p:tagLst>
</file>

<file path=ppt/tags/tag147.xml><?xml version="1.0" encoding="utf-8"?>
<p:tagLst xmlns:p="http://schemas.openxmlformats.org/presentationml/2006/main">
  <p:tag name="MH" val="20190903170003"/>
  <p:tag name="MH_LIBRARY" val="GRAPHIC"/>
  <p:tag name="MH_ORDER" val="3"/>
  <p:tag name="MH_TYPE" val="Other"/>
</p:tagLst>
</file>

<file path=ppt/tags/tag148.xml><?xml version="1.0" encoding="utf-8"?>
<p:tagLst xmlns:p="http://schemas.openxmlformats.org/presentationml/2006/main">
  <p:tag name="MH" val="20190903170003"/>
  <p:tag name="MH_LIBRARY" val="GRAPHIC"/>
  <p:tag name="MH_ORDER" val="4"/>
  <p:tag name="MH_TYPE" val="Other"/>
</p:tagLst>
</file>

<file path=ppt/tags/tag149.xml><?xml version="1.0" encoding="utf-8"?>
<p:tagLst xmlns:p="http://schemas.openxmlformats.org/presentationml/2006/main">
  <p:tag name="MH" val="20190903170003"/>
  <p:tag name="MH_LIBRARY" val="GRAPHIC"/>
  <p:tag name="MH_ORDER" val="5"/>
  <p:tag name="MH_TYPE" val="Other"/>
</p:tagLst>
</file>

<file path=ppt/tags/tag15.xml><?xml version="1.0" encoding="utf-8"?>
<p:tagLst xmlns:p="http://schemas.openxmlformats.org/presentationml/2006/main">
  <p:tag name="KSO_WM_BEAUTIFY_FLAG" val=""/>
</p:tagLst>
</file>

<file path=ppt/tags/tag150.xml><?xml version="1.0" encoding="utf-8"?>
<p:tagLst xmlns:p="http://schemas.openxmlformats.org/presentationml/2006/main">
  <p:tag name="MH" val="20190903170003"/>
  <p:tag name="MH_LIBRARY" val="GRAPHIC"/>
  <p:tag name="MH_ORDER" val="6"/>
  <p:tag name="MH_TYPE" val="Other"/>
</p:tagLst>
</file>

<file path=ppt/tags/tag151.xml><?xml version="1.0" encoding="utf-8"?>
<p:tagLst xmlns:p="http://schemas.openxmlformats.org/presentationml/2006/main">
  <p:tag name="KSO_WM_BEAUTIFY_FLAG" val=""/>
</p:tagLst>
</file>

<file path=ppt/tags/tag152.xml><?xml version="1.0" encoding="utf-8"?>
<p:tagLst xmlns:p="http://schemas.openxmlformats.org/presentationml/2006/main">
  <p:tag name="MH" val="20190903172715"/>
  <p:tag name="MH_LIBRARY" val="GRAPHIC"/>
  <p:tag name="MH_ORDER" val="2"/>
  <p:tag name="MH_TYPE" val="Other"/>
</p:tagLst>
</file>

<file path=ppt/tags/tag153.xml><?xml version="1.0" encoding="utf-8"?>
<p:tagLst xmlns:p="http://schemas.openxmlformats.org/presentationml/2006/main">
  <p:tag name="MH" val="20190903172715"/>
  <p:tag name="MH_LIBRARY" val="GRAPHIC"/>
  <p:tag name="MH_ORDER" val="4"/>
  <p:tag name="MH_TYPE" val="SubTitle"/>
</p:tagLst>
</file>

<file path=ppt/tags/tag154.xml><?xml version="1.0" encoding="utf-8"?>
<p:tagLst xmlns:p="http://schemas.openxmlformats.org/presentationml/2006/main">
  <p:tag name="MH" val="20190903172715"/>
  <p:tag name="MH_LIBRARY" val="GRAPHIC"/>
  <p:tag name="MH_ORDER" val="4"/>
  <p:tag name="MH_TYPE" val="Text"/>
</p:tagLst>
</file>

<file path=ppt/tags/tag155.xml><?xml version="1.0" encoding="utf-8"?>
<p:tagLst xmlns:p="http://schemas.openxmlformats.org/presentationml/2006/main">
  <p:tag name="MH" val="20190903172715"/>
  <p:tag name="MH_LIBRARY" val="GRAPHIC"/>
  <p:tag name="MH_ORDER" val="3"/>
  <p:tag name="MH_TYPE" val="Other"/>
</p:tagLst>
</file>

<file path=ppt/tags/tag156.xml><?xml version="1.0" encoding="utf-8"?>
<p:tagLst xmlns:p="http://schemas.openxmlformats.org/presentationml/2006/main">
  <p:tag name="MH" val="20190903172715"/>
  <p:tag name="MH_LIBRARY" val="GRAPHIC"/>
  <p:tag name="MH_ORDER" val="3"/>
  <p:tag name="MH_TYPE" val="SubTitle"/>
</p:tagLst>
</file>

<file path=ppt/tags/tag157.xml><?xml version="1.0" encoding="utf-8"?>
<p:tagLst xmlns:p="http://schemas.openxmlformats.org/presentationml/2006/main">
  <p:tag name="MH" val="20190903172715"/>
  <p:tag name="MH_LIBRARY" val="GRAPHIC"/>
  <p:tag name="MH_ORDER" val="3"/>
  <p:tag name="MH_TYPE" val="Text"/>
</p:tagLst>
</file>

<file path=ppt/tags/tag158.xml><?xml version="1.0" encoding="utf-8"?>
<p:tagLst xmlns:p="http://schemas.openxmlformats.org/presentationml/2006/main">
  <p:tag name="MH" val="20190903172715"/>
  <p:tag name="MH_LIBRARY" val="GRAPHIC"/>
  <p:tag name="MH_ORDER" val="4"/>
  <p:tag name="MH_TYPE" val="Other"/>
</p:tagLst>
</file>

<file path=ppt/tags/tag159.xml><?xml version="1.0" encoding="utf-8"?>
<p:tagLst xmlns:p="http://schemas.openxmlformats.org/presentationml/2006/main">
  <p:tag name="MH" val="20190903172715"/>
  <p:tag name="MH_LIBRARY" val="GRAPHIC"/>
  <p:tag name="MH_ORDER" val="2"/>
  <p:tag name="MH_TYPE" val="SubTitle"/>
</p:tagLst>
</file>

<file path=ppt/tags/tag16.xml><?xml version="1.0" encoding="utf-8"?>
<p:tagLst xmlns:p="http://schemas.openxmlformats.org/presentationml/2006/main">
  <p:tag name="KSO_WM_BEAUTIFY_FLAG" val=""/>
</p:tagLst>
</file>

<file path=ppt/tags/tag160.xml><?xml version="1.0" encoding="utf-8"?>
<p:tagLst xmlns:p="http://schemas.openxmlformats.org/presentationml/2006/main">
  <p:tag name="MH" val="20190903172715"/>
  <p:tag name="MH_LIBRARY" val="GRAPHIC"/>
  <p:tag name="MH_ORDER" val="2"/>
  <p:tag name="MH_TYPE" val="Text"/>
</p:tagLst>
</file>

<file path=ppt/tags/tag161.xml><?xml version="1.0" encoding="utf-8"?>
<p:tagLst xmlns:p="http://schemas.openxmlformats.org/presentationml/2006/main">
  <p:tag name="MH" val="20190903172715"/>
  <p:tag name="MH_LIBRARY" val="GRAPHIC"/>
  <p:tag name="MH_ORDER" val="5"/>
  <p:tag name="MH_TYPE" val="Other"/>
</p:tagLst>
</file>

<file path=ppt/tags/tag162.xml><?xml version="1.0" encoding="utf-8"?>
<p:tagLst xmlns:p="http://schemas.openxmlformats.org/presentationml/2006/main">
  <p:tag name="MH" val="20190903172715"/>
  <p:tag name="MH_LIBRARY" val="GRAPHIC"/>
  <p:tag name="MH_ORDER" val="1"/>
  <p:tag name="MH_TYPE" val="SubTitle"/>
</p:tagLst>
</file>

<file path=ppt/tags/tag163.xml><?xml version="1.0" encoding="utf-8"?>
<p:tagLst xmlns:p="http://schemas.openxmlformats.org/presentationml/2006/main">
  <p:tag name="MH" val="20190903172715"/>
  <p:tag name="MH_LIBRARY" val="GRAPHIC"/>
  <p:tag name="MH_ORDER" val="1"/>
  <p:tag name="MH_TYPE" val="Text"/>
</p:tagLst>
</file>

<file path=ppt/tags/tag164.xml><?xml version="1.0" encoding="utf-8"?>
<p:tagLst xmlns:p="http://schemas.openxmlformats.org/presentationml/2006/main">
  <p:tag name="KSO_WM_BEAUTIFY_FLAG" val=""/>
</p:tagLst>
</file>

<file path=ppt/tags/tag165.xml><?xml version="1.0" encoding="utf-8"?>
<p:tagLst xmlns:p="http://schemas.openxmlformats.org/presentationml/2006/main">
  <p:tag name="KSO_WM_BEAUTIFY_FLAG" val=""/>
</p:tagLst>
</file>

<file path=ppt/tags/tag166.xml><?xml version="1.0" encoding="utf-8"?>
<p:tagLst xmlns:p="http://schemas.openxmlformats.org/presentationml/2006/main">
  <p:tag name="KSO_WM_BEAUTIFY_FLAG" val=""/>
</p:tagLst>
</file>

<file path=ppt/tags/tag167.xml><?xml version="1.0" encoding="utf-8"?>
<p:tagLst xmlns:p="http://schemas.openxmlformats.org/presentationml/2006/main">
  <p:tag name="KSO_WM_BEAUTIFY_FLAG" val=""/>
</p:tagLst>
</file>

<file path=ppt/tags/tag168.xml><?xml version="1.0" encoding="utf-8"?>
<p:tagLst xmlns:p="http://schemas.openxmlformats.org/presentationml/2006/main">
  <p:tag name="TOP" val="303.3129"/>
  <p:tag name="LEFT" val="103"/>
  <p:tag name="WIDTH" val="158.36"/>
  <p:tag name="HEIGHT" val="39.20921"/>
  <p:tag name="SHAPEREFLECTION" val="-2.147484E+09"/>
  <p:tag name="SHAPEGLOW" val="0"/>
  <p:tag name="SOFTEDGE" val="0"/>
  <p:tag name="FONTSIZE" val="24"/>
  <p:tag name="MARGINBOTTOM" val="3.6"/>
  <p:tag name="MARGINLEFT" val="7.2"/>
  <p:tag name="MARGINRIGHT" val="7.2"/>
  <p:tag name="MARGINTOP" val="3.6"/>
  <p:tag name="LINERULEAFTER" val="0"/>
  <p:tag name="TEXTREFLECTION" val="-2.147484E+09"/>
  <p:tag name="TEXTGLOW" val="0"/>
  <p:tag name="KSO_WM_BEAUTIFY_FLAG" val=""/>
</p:tagLst>
</file>

<file path=ppt/tags/tag169.xml><?xml version="1.0" encoding="utf-8"?>
<p:tagLst xmlns:p="http://schemas.openxmlformats.org/presentationml/2006/main">
  <p:tag name="KSO_WM_BEAUTIFY_FLAG" val=""/>
</p:tagLst>
</file>

<file path=ppt/tags/tag17.xml><?xml version="1.0" encoding="utf-8"?>
<p:tagLst xmlns:p="http://schemas.openxmlformats.org/presentationml/2006/main">
  <p:tag name="KSO_WM_BEAUTIFY_FLAG" val=""/>
</p:tagLst>
</file>

<file path=ppt/tags/tag170.xml><?xml version="1.0" encoding="utf-8"?>
<p:tagLst xmlns:p="http://schemas.openxmlformats.org/presentationml/2006/main">
  <p:tag name="KSO_WM_BEAUTIFY_FLAG" val=""/>
</p:tagLst>
</file>

<file path=ppt/tags/tag171.xml><?xml version="1.0" encoding="utf-8"?>
<p:tagLst xmlns:p="http://schemas.openxmlformats.org/presentationml/2006/main">
  <p:tag name="KSO_WM_BEAUTIFY_FLAG" val=""/>
</p:tagLst>
</file>

<file path=ppt/tags/tag172.xml><?xml version="1.0" encoding="utf-8"?>
<p:tagLst xmlns:p="http://schemas.openxmlformats.org/presentationml/2006/main">
  <p:tag name="KSO_WM_BEAUTIFY_FLAG" val=""/>
</p:tagLst>
</file>

<file path=ppt/tags/tag173.xml><?xml version="1.0" encoding="utf-8"?>
<p:tagLst xmlns:p="http://schemas.openxmlformats.org/presentationml/2006/main">
  <p:tag name="KSO_WM_BEAUTIFY_FLAG" val=""/>
</p:tagLst>
</file>

<file path=ppt/tags/tag174.xml><?xml version="1.0" encoding="utf-8"?>
<p:tagLst xmlns:p="http://schemas.openxmlformats.org/presentationml/2006/main">
  <p:tag name="KSO_WM_BEAUTIFY_FLAG" val=""/>
</p:tagLst>
</file>

<file path=ppt/tags/tag175.xml><?xml version="1.0" encoding="utf-8"?>
<p:tagLst xmlns:p="http://schemas.openxmlformats.org/presentationml/2006/main">
  <p:tag name="KSO_WM_BEAUTIFY_FLAG" val=""/>
</p:tagLst>
</file>

<file path=ppt/tags/tag176.xml><?xml version="1.0" encoding="utf-8"?>
<p:tagLst xmlns:p="http://schemas.openxmlformats.org/presentationml/2006/main">
  <p:tag name="KSO_WM_BEAUTIFY_FLAG" val=""/>
</p:tagLst>
</file>

<file path=ppt/tags/tag177.xml><?xml version="1.0" encoding="utf-8"?>
<p:tagLst xmlns:p="http://schemas.openxmlformats.org/presentationml/2006/main">
  <p:tag name="KSO_WM_BEAUTIFY_FLAG" val=""/>
</p:tagLst>
</file>

<file path=ppt/tags/tag178.xml><?xml version="1.0" encoding="utf-8"?>
<p:tagLst xmlns:p="http://schemas.openxmlformats.org/presentationml/2006/main">
  <p:tag name="MH" val="20190830100340"/>
  <p:tag name="MH_LIBRARY" val="GRAPHIC"/>
  <p:tag name="MH_ORDER" val="1"/>
  <p:tag name="MH_TYPE" val="Other"/>
</p:tagLst>
</file>

<file path=ppt/tags/tag179.xml><?xml version="1.0" encoding="utf-8"?>
<p:tagLst xmlns:p="http://schemas.openxmlformats.org/presentationml/2006/main">
  <p:tag name="MH" val="20190830100340"/>
  <p:tag name="MH_LIBRARY" val="GRAPHIC"/>
  <p:tag name="MH_ORDER" val="2"/>
  <p:tag name="MH_TYPE" val="Other"/>
</p:tagLst>
</file>

<file path=ppt/tags/tag18.xml><?xml version="1.0" encoding="utf-8"?>
<p:tagLst xmlns:p="http://schemas.openxmlformats.org/presentationml/2006/main">
  <p:tag name="KSO_WM_BEAUTIFY_FLAG" val=""/>
</p:tagLst>
</file>

<file path=ppt/tags/tag180.xml><?xml version="1.0" encoding="utf-8"?>
<p:tagLst xmlns:p="http://schemas.openxmlformats.org/presentationml/2006/main">
  <p:tag name="MH" val="20190830100340"/>
  <p:tag name="MH_LIBRARY" val="GRAPHIC"/>
  <p:tag name="MH_ORDER" val="3"/>
  <p:tag name="MH_TYPE" val="Other"/>
</p:tagLst>
</file>

<file path=ppt/tags/tag181.xml><?xml version="1.0" encoding="utf-8"?>
<p:tagLst xmlns:p="http://schemas.openxmlformats.org/presentationml/2006/main">
  <p:tag name="MH" val="20190830100340"/>
  <p:tag name="MH_LIBRARY" val="GRAPHIC"/>
  <p:tag name="MH_ORDER" val="4"/>
  <p:tag name="MH_TYPE" val="Other"/>
</p:tagLst>
</file>

<file path=ppt/tags/tag182.xml><?xml version="1.0" encoding="utf-8"?>
<p:tagLst xmlns:p="http://schemas.openxmlformats.org/presentationml/2006/main">
  <p:tag name="MH" val="20190830100340"/>
  <p:tag name="MH_LIBRARY" val="GRAPHIC"/>
  <p:tag name="MH_ORDER" val="6"/>
  <p:tag name="MH_TYPE" val="Other"/>
</p:tagLst>
</file>

<file path=ppt/tags/tag183.xml><?xml version="1.0" encoding="utf-8"?>
<p:tagLst xmlns:p="http://schemas.openxmlformats.org/presentationml/2006/main">
  <p:tag name="MH" val="20190830100340"/>
  <p:tag name="MH_LIBRARY" val="GRAPHIC"/>
  <p:tag name="MH_ORDER" val="7"/>
  <p:tag name="MH_TYPE" val="Other"/>
</p:tagLst>
</file>

<file path=ppt/tags/tag184.xml><?xml version="1.0" encoding="utf-8"?>
<p:tagLst xmlns:p="http://schemas.openxmlformats.org/presentationml/2006/main">
  <p:tag name="MH" val="20190830100340"/>
  <p:tag name="MH_LIBRARY" val="GRAPHIC"/>
  <p:tag name="MH_ORDER" val="9"/>
  <p:tag name="MH_TYPE" val="Other"/>
</p:tagLst>
</file>

<file path=ppt/tags/tag185.xml><?xml version="1.0" encoding="utf-8"?>
<p:tagLst xmlns:p="http://schemas.openxmlformats.org/presentationml/2006/main">
  <p:tag name="MH" val="20190830100340"/>
  <p:tag name="MH_LIBRARY" val="GRAPHIC"/>
  <p:tag name="MH_ORDER" val="10"/>
  <p:tag name="MH_TYPE" val="Other"/>
</p:tagLst>
</file>

<file path=ppt/tags/tag186.xml><?xml version="1.0" encoding="utf-8"?>
<p:tagLst xmlns:p="http://schemas.openxmlformats.org/presentationml/2006/main">
  <p:tag name="MH" val="20190830100340"/>
  <p:tag name="MH_LIBRARY" val="GRAPHIC"/>
  <p:tag name="MH_ORDER" val="12"/>
  <p:tag name="MH_TYPE" val="Other"/>
</p:tagLst>
</file>

<file path=ppt/tags/tag187.xml><?xml version="1.0" encoding="utf-8"?>
<p:tagLst xmlns:p="http://schemas.openxmlformats.org/presentationml/2006/main">
  <p:tag name="MH" val="20190830100340"/>
  <p:tag name="MH_LIBRARY" val="GRAPHIC"/>
  <p:tag name="MH_ORDER" val="3"/>
  <p:tag name="MH_TYPE" val="SubTitle"/>
</p:tagLst>
</file>

<file path=ppt/tags/tag188.xml><?xml version="1.0" encoding="utf-8"?>
<p:tagLst xmlns:p="http://schemas.openxmlformats.org/presentationml/2006/main">
  <p:tag name="MH" val="20190830100340"/>
  <p:tag name="MH_LIBRARY" val="GRAPHIC"/>
  <p:tag name="MH_ORDER" val="2"/>
  <p:tag name="MH_TYPE" val="SubTitle"/>
</p:tagLst>
</file>

<file path=ppt/tags/tag189.xml><?xml version="1.0" encoding="utf-8"?>
<p:tagLst xmlns:p="http://schemas.openxmlformats.org/presentationml/2006/main">
  <p:tag name="MH" val="20190830100340"/>
  <p:tag name="MH_LIBRARY" val="GRAPHIC"/>
  <p:tag name="MH_ORDER" val="1"/>
  <p:tag name="MH_TYPE" val="SubTitle"/>
</p:tagLst>
</file>

<file path=ppt/tags/tag19.xml><?xml version="1.0" encoding="utf-8"?>
<p:tagLst xmlns:p="http://schemas.openxmlformats.org/presentationml/2006/main">
  <p:tag name="KSO_WM_BEAUTIFY_FLAG" val=""/>
</p:tagLst>
</file>

<file path=ppt/tags/tag190.xml><?xml version="1.0" encoding="utf-8"?>
<p:tagLst xmlns:p="http://schemas.openxmlformats.org/presentationml/2006/main">
  <p:tag name="KSO_WM_BEAUTIFY_FLAG" val=""/>
</p:tagLst>
</file>

<file path=ppt/tags/tag191.xml><?xml version="1.0" encoding="utf-8"?>
<p:tagLst xmlns:p="http://schemas.openxmlformats.org/presentationml/2006/main">
  <p:tag name="KSO_WM_BEAUTIFY_FLAG" val=""/>
</p:tagLst>
</file>

<file path=ppt/tags/tag192.xml><?xml version="1.0" encoding="utf-8"?>
<p:tagLst xmlns:p="http://schemas.openxmlformats.org/presentationml/2006/main">
  <p:tag name="KSO_WM_BEAUTIFY_FLAG" val="#wm#"/>
  <p:tag name="KSO_WM_SLIDE_MODEL_TYPE" val="numdgm"/>
  <p:tag name="KSO_WM_TEMPLATE_CATEGORY" val="custom"/>
  <p:tag name="KSO_WM_TEMPLATE_INDEX" val="20186567"/>
</p:tagLst>
</file>

<file path=ppt/tags/tag193.xml><?xml version="1.0" encoding="utf-8"?>
<p:tagLst xmlns:p="http://schemas.openxmlformats.org/presentationml/2006/main">
  <p:tag name="KSO_WM_BEAUTIFY_FLAG" val=""/>
</p:tagLst>
</file>

<file path=ppt/tags/tag194.xml><?xml version="1.0" encoding="utf-8"?>
<p:tagLst xmlns:p="http://schemas.openxmlformats.org/presentationml/2006/main">
  <p:tag name="KSO_WM_BEAUTIFY_FLAG" val=""/>
</p:tagLst>
</file>

<file path=ppt/tags/tag195.xml><?xml version="1.0" encoding="utf-8"?>
<p:tagLst xmlns:p="http://schemas.openxmlformats.org/presentationml/2006/main">
  <p:tag name="PA" val="v5.2.5"/>
  <p:tag name="PAMAINTYPE" val="4"/>
  <p:tag name="PASUBTYPE" val="151"/>
  <p:tag name="PATYPE" val="150"/>
  <p:tag name="RESOURCELIB_SHAPETYPE" val="4"/>
  <p:tag name="RESOURCELIBID_SHAPE" val="4152"/>
</p:tagLst>
</file>

<file path=ppt/tags/tag196.xml><?xml version="1.0" encoding="utf-8"?>
<p:tagLst xmlns:p="http://schemas.openxmlformats.org/presentationml/2006/main">
  <p:tag name="PA" val="v5.2.5"/>
  <p:tag name="PAMAINTYPE" val="4"/>
  <p:tag name="PASUBTYPE" val="281"/>
  <p:tag name="PATYPE" val="176"/>
  <p:tag name="RESOURCELIB_SHAPETYPE" val="4"/>
  <p:tag name="RESOURCELIBID_SHAPE" val="43448"/>
</p:tagLst>
</file>

<file path=ppt/tags/tag197.xml><?xml version="1.0" encoding="utf-8"?>
<p:tagLst xmlns:p="http://schemas.openxmlformats.org/presentationml/2006/main">
  <p:tag name="PA" val="v5.2.5"/>
  <p:tag name="PAMAINTYPE" val="4"/>
  <p:tag name="PASUBTYPE" val="174"/>
  <p:tag name="PATYPE" val="171"/>
  <p:tag name="RESOURCELIB_SHAPETYPE" val="4"/>
  <p:tag name="RESOURCELIBID_SHAPE" val="2607"/>
</p:tagLst>
</file>

<file path=ppt/tags/tag198.xml><?xml version="1.0" encoding="utf-8"?>
<p:tagLst xmlns:p="http://schemas.openxmlformats.org/presentationml/2006/main">
  <p:tag name="KSO_WM_BEAUTIFY_FLAG" val=""/>
</p:tagLst>
</file>

<file path=ppt/tags/tag199.xml><?xml version="1.0" encoding="utf-8"?>
<p:tagLst xmlns:p="http://schemas.openxmlformats.org/presentationml/2006/main">
  <p:tag name="KSO_WM_BEAUTIFY_FLAG" val=""/>
</p:tagLst>
</file>

<file path=ppt/tags/tag2.xml><?xml version="1.0" encoding="utf-8"?>
<p:tagLst xmlns:p="http://schemas.openxmlformats.org/presentationml/2006/main">
  <p:tag name="KSO_WM_BEAUTIFY_FLAG" val=""/>
</p:tagLst>
</file>

<file path=ppt/tags/tag20.xml><?xml version="1.0" encoding="utf-8"?>
<p:tagLst xmlns:p="http://schemas.openxmlformats.org/presentationml/2006/main">
  <p:tag name="KSO_WM_BEAUTIFY_FLAG" val=""/>
</p:tagLst>
</file>

<file path=ppt/tags/tag200.xml><?xml version="1.0" encoding="utf-8"?>
<p:tagLst xmlns:p="http://schemas.openxmlformats.org/presentationml/2006/main">
  <p:tag name="KSO_WM_BEAUTIFY_FLAG" val=""/>
</p:tagLst>
</file>

<file path=ppt/tags/tag201.xml><?xml version="1.0" encoding="utf-8"?>
<p:tagLst xmlns:p="http://schemas.openxmlformats.org/presentationml/2006/main">
  <p:tag name="KSO_WM_BEAUTIFY_FLAG" val=""/>
</p:tagLst>
</file>

<file path=ppt/tags/tag202.xml><?xml version="1.0" encoding="utf-8"?>
<p:tagLst xmlns:p="http://schemas.openxmlformats.org/presentationml/2006/main">
  <p:tag name="KSO_WM_BEAUTIFY_FLAG" val=""/>
</p:tagLst>
</file>

<file path=ppt/tags/tag203.xml><?xml version="1.0" encoding="utf-8"?>
<p:tagLst xmlns:p="http://schemas.openxmlformats.org/presentationml/2006/main">
  <p:tag name="KSO_WM_BEAUTIFY_FLAG" val=""/>
</p:tagLst>
</file>

<file path=ppt/tags/tag204.xml><?xml version="1.0" encoding="utf-8"?>
<p:tagLst xmlns:p="http://schemas.openxmlformats.org/presentationml/2006/main">
  <p:tag name="KSO_WM_BEAUTIFY_FLAG" val=""/>
</p:tagLst>
</file>

<file path=ppt/tags/tag205.xml><?xml version="1.0" encoding="utf-8"?>
<p:tagLst xmlns:p="http://schemas.openxmlformats.org/presentationml/2006/main">
  <p:tag name="KSO_WM_BEAUTIFY_FLAG" val=""/>
</p:tagLst>
</file>

<file path=ppt/tags/tag206.xml><?xml version="1.0" encoding="utf-8"?>
<p:tagLst xmlns:p="http://schemas.openxmlformats.org/presentationml/2006/main">
  <p:tag name="KSO_WM_BEAUTIFY_FLAG" val=""/>
</p:tagLst>
</file>

<file path=ppt/tags/tag207.xml><?xml version="1.0" encoding="utf-8"?>
<p:tagLst xmlns:p="http://schemas.openxmlformats.org/presentationml/2006/main">
  <p:tag name="KSO_WM_BEAUTIFY_FLAG" val=""/>
</p:tagLst>
</file>

<file path=ppt/tags/tag208.xml><?xml version="1.0" encoding="utf-8"?>
<p:tagLst xmlns:p="http://schemas.openxmlformats.org/presentationml/2006/main">
  <p:tag name="KSO_WM_BEAUTIFY_FLAG" val=""/>
</p:tagLst>
</file>

<file path=ppt/tags/tag209.xml><?xml version="1.0" encoding="utf-8"?>
<p:tagLst xmlns:p="http://schemas.openxmlformats.org/presentationml/2006/main">
  <p:tag name="KSO_WM_BEAUTIFY_FLAG" val=""/>
</p:tagLst>
</file>

<file path=ppt/tags/tag21.xml><?xml version="1.0" encoding="utf-8"?>
<p:tagLst xmlns:p="http://schemas.openxmlformats.org/presentationml/2006/main">
  <p:tag name="KSO_WM_BEAUTIFY_FLAG" val=""/>
</p:tagLst>
</file>

<file path=ppt/tags/tag210.xml><?xml version="1.0" encoding="utf-8"?>
<p:tagLst xmlns:p="http://schemas.openxmlformats.org/presentationml/2006/main">
  <p:tag name="AS_NET" val="4.0.30319.42000"/>
  <p:tag name="AS_OS" val="Microsoft Windows NT 6.2.9200.0"/>
  <p:tag name="AS_RELEASE_DATE" val="2024.05.14"/>
  <p:tag name="AS_TITLE" val="Aspose.Slides for .NET 4.0 Client Profile"/>
  <p:tag name="AS_VERSION" val="24.5"/>
  <p:tag name="COMMONDATA" val="eyJoZGlkIjoiMWU3NmU4MzRjMmQwZmYyMTI2MmJkNWRjZTA0NjRmZWUifQ=="/>
</p:tagLst>
</file>

<file path=ppt/tags/tag22.xml><?xml version="1.0" encoding="utf-8"?>
<p:tagLst xmlns:p="http://schemas.openxmlformats.org/presentationml/2006/main">
  <p:tag name="KSO_WM_BEAUTIFY_FLAG" val=""/>
</p:tagLst>
</file>

<file path=ppt/tags/tag23.xml><?xml version="1.0" encoding="utf-8"?>
<p:tagLst xmlns:p="http://schemas.openxmlformats.org/presentationml/2006/main">
  <p:tag name="KSO_WM_BEAUTIFY_FLAG" val=""/>
</p:tagLst>
</file>

<file path=ppt/tags/tag24.xml><?xml version="1.0" encoding="utf-8"?>
<p:tagLst xmlns:p="http://schemas.openxmlformats.org/presentationml/2006/main">
  <p:tag name="KSO_WM_BEAUTIFY_FLAG" val=""/>
</p:tagLst>
</file>

<file path=ppt/tags/tag25.xml><?xml version="1.0" encoding="utf-8"?>
<p:tagLst xmlns:p="http://schemas.openxmlformats.org/presentationml/2006/main">
  <p:tag name="KSO_WM_BEAUTIFY_FLAG" val=""/>
</p:tagLst>
</file>

<file path=ppt/tags/tag26.xml><?xml version="1.0" encoding="utf-8"?>
<p:tagLst xmlns:p="http://schemas.openxmlformats.org/presentationml/2006/main">
  <p:tag name="KSO_WM_BEAUTIFY_FLAG" val=""/>
</p:tagLst>
</file>

<file path=ppt/tags/tag27.xml><?xml version="1.0" encoding="utf-8"?>
<p:tagLst xmlns:p="http://schemas.openxmlformats.org/presentationml/2006/main">
  <p:tag name="KSO_WM_BEAUTIFY_FLAG" val=""/>
</p:tagLst>
</file>

<file path=ppt/tags/tag28.xml><?xml version="1.0" encoding="utf-8"?>
<p:tagLst xmlns:p="http://schemas.openxmlformats.org/presentationml/2006/main">
  <p:tag name="KSO_WM_BEAUTIFY_FLAG" val=""/>
</p:tagLst>
</file>

<file path=ppt/tags/tag29.xml><?xml version="1.0" encoding="utf-8"?>
<p:tagLst xmlns:p="http://schemas.openxmlformats.org/presentationml/2006/main">
  <p:tag name="KSO_WM_BEAUTIFY_FLAG" val=""/>
</p:tagLst>
</file>

<file path=ppt/tags/tag3.xml><?xml version="1.0" encoding="utf-8"?>
<p:tagLst xmlns:p="http://schemas.openxmlformats.org/presentationml/2006/main">
  <p:tag name="KSO_WM_BEAUTIFY_FLAG" val=""/>
</p:tagLst>
</file>

<file path=ppt/tags/tag30.xml><?xml version="1.0" encoding="utf-8"?>
<p:tagLst xmlns:p="http://schemas.openxmlformats.org/presentationml/2006/main">
  <p:tag name="KSO_WM_BEAUTIFY_FLAG" val=""/>
</p:tagLst>
</file>

<file path=ppt/tags/tag31.xml><?xml version="1.0" encoding="utf-8"?>
<p:tagLst xmlns:p="http://schemas.openxmlformats.org/presentationml/2006/main">
  <p:tag name="TOP" val="303.3129"/>
  <p:tag name="LEFT" val="103"/>
  <p:tag name="WIDTH" val="158.36"/>
  <p:tag name="HEIGHT" val="39.20921"/>
  <p:tag name="SHAPEREFLECTION" val="-2.147484E+09"/>
  <p:tag name="SHAPEGLOW" val="0"/>
  <p:tag name="SOFTEDGE" val="0"/>
  <p:tag name="FONTSIZE" val="24"/>
  <p:tag name="MARGINBOTTOM" val="3.6"/>
  <p:tag name="MARGINLEFT" val="7.2"/>
  <p:tag name="MARGINRIGHT" val="7.2"/>
  <p:tag name="MARGINTOP" val="3.6"/>
  <p:tag name="LINERULEAFTER" val="0"/>
  <p:tag name="TEXTREFLECTION" val="-2.147484E+09"/>
  <p:tag name="TEXTGLOW" val="0"/>
  <p:tag name="KSO_WM_BEAUTIFY_FLAG" val=""/>
</p:tagLst>
</file>

<file path=ppt/tags/tag32.xml><?xml version="1.0" encoding="utf-8"?>
<p:tagLst xmlns:p="http://schemas.openxmlformats.org/presentationml/2006/main">
  <p:tag name="KSO_WM_BEAUTIFY_FLAG" val=""/>
</p:tagLst>
</file>

<file path=ppt/tags/tag33.xml><?xml version="1.0" encoding="utf-8"?>
<p:tagLst xmlns:p="http://schemas.openxmlformats.org/presentationml/2006/main">
  <p:tag name="TOP" val="303.3129"/>
  <p:tag name="LEFT" val="103"/>
  <p:tag name="WIDTH" val="158.36"/>
  <p:tag name="HEIGHT" val="39.20921"/>
  <p:tag name="SHAPEREFLECTION" val="-2.147484E+09"/>
  <p:tag name="SHAPEGLOW" val="0"/>
  <p:tag name="SOFTEDGE" val="0"/>
  <p:tag name="FONTSIZE" val="24"/>
  <p:tag name="MARGINBOTTOM" val="3.6"/>
  <p:tag name="MARGINLEFT" val="7.2"/>
  <p:tag name="MARGINRIGHT" val="7.2"/>
  <p:tag name="MARGINTOP" val="3.6"/>
  <p:tag name="LINERULEAFTER" val="0"/>
  <p:tag name="TEXTREFLECTION" val="-2.147484E+09"/>
  <p:tag name="TEXTGLOW" val="0"/>
  <p:tag name="KSO_WM_BEAUTIFY_FLAG" val=""/>
</p:tagLst>
</file>

<file path=ppt/tags/tag34.xml><?xml version="1.0" encoding="utf-8"?>
<p:tagLst xmlns:p="http://schemas.openxmlformats.org/presentationml/2006/main">
  <p:tag name="TOP" val="303.3129"/>
  <p:tag name="LEFT" val="103"/>
  <p:tag name="WIDTH" val="158.36"/>
  <p:tag name="HEIGHT" val="39.20921"/>
  <p:tag name="SHAPEREFLECTION" val="-2.147484E+09"/>
  <p:tag name="SHAPEGLOW" val="0"/>
  <p:tag name="SOFTEDGE" val="0"/>
  <p:tag name="FONTSIZE" val="24"/>
  <p:tag name="MARGINBOTTOM" val="3.6"/>
  <p:tag name="MARGINLEFT" val="7.2"/>
  <p:tag name="MARGINRIGHT" val="7.2"/>
  <p:tag name="MARGINTOP" val="3.6"/>
  <p:tag name="LINERULEAFTER" val="0"/>
  <p:tag name="TEXTREFLECTION" val="-2.147484E+09"/>
  <p:tag name="TEXTGLOW" val="0"/>
  <p:tag name="KSO_WM_BEAUTIFY_FLAG" val=""/>
</p:tagLst>
</file>

<file path=ppt/tags/tag35.xml><?xml version="1.0" encoding="utf-8"?>
<p:tagLst xmlns:p="http://schemas.openxmlformats.org/presentationml/2006/main">
  <p:tag name="KSO_WM_BEAUTIFY_FLAG" val=""/>
</p:tagLst>
</file>

<file path=ppt/tags/tag36.xml><?xml version="1.0" encoding="utf-8"?>
<p:tagLst xmlns:p="http://schemas.openxmlformats.org/presentationml/2006/main">
  <p:tag name="KSO_WM_BEAUTIFY_FLAG" val=""/>
</p:tagLst>
</file>

<file path=ppt/tags/tag37.xml><?xml version="1.0" encoding="utf-8"?>
<p:tagLst xmlns:p="http://schemas.openxmlformats.org/presentationml/2006/main">
  <p:tag name="KSO_WM_BEAUTIFY_FLAG" val=""/>
</p:tagLst>
</file>

<file path=ppt/tags/tag38.xml><?xml version="1.0" encoding="utf-8"?>
<p:tagLst xmlns:p="http://schemas.openxmlformats.org/presentationml/2006/main">
  <p:tag name="KSO_WM_BEAUTIFY_FLAG" val=""/>
</p:tagLst>
</file>

<file path=ppt/tags/tag39.xml><?xml version="1.0" encoding="utf-8"?>
<p:tagLst xmlns:p="http://schemas.openxmlformats.org/presentationml/2006/main">
  <p:tag name="KSO_WM_BEAUTIFY_FLAG" val=""/>
</p:tagLst>
</file>

<file path=ppt/tags/tag4.xml><?xml version="1.0" encoding="utf-8"?>
<p:tagLst xmlns:p="http://schemas.openxmlformats.org/presentationml/2006/main">
  <p:tag name="KSO_WM_BEAUTIFY_FLAG" val=""/>
</p:tagLst>
</file>

<file path=ppt/tags/tag40.xml><?xml version="1.0" encoding="utf-8"?>
<p:tagLst xmlns:p="http://schemas.openxmlformats.org/presentationml/2006/main">
  <p:tag name="KSO_WM_BEAUTIFY_FLAG" val=""/>
</p:tagLst>
</file>

<file path=ppt/tags/tag41.xml><?xml version="1.0" encoding="utf-8"?>
<p:tagLst xmlns:p="http://schemas.openxmlformats.org/presentationml/2006/main">
  <p:tag name="KSO_WM_BEAUTIFY_FLAG" val=""/>
</p:tagLst>
</file>

<file path=ppt/tags/tag42.xml><?xml version="1.0" encoding="utf-8"?>
<p:tagLst xmlns:p="http://schemas.openxmlformats.org/presentationml/2006/main">
  <p:tag name="KSO_WM_BEAUTIFY_FLAG" val=""/>
</p:tagLst>
</file>

<file path=ppt/tags/tag43.xml><?xml version="1.0" encoding="utf-8"?>
<p:tagLst xmlns:p="http://schemas.openxmlformats.org/presentationml/2006/main">
  <p:tag name="KSO_WM_BEAUTIFY_FLAG" val=""/>
</p:tagLst>
</file>

<file path=ppt/tags/tag44.xml><?xml version="1.0" encoding="utf-8"?>
<p:tagLst xmlns:p="http://schemas.openxmlformats.org/presentationml/2006/main">
  <p:tag name="KSO_WM_BEAUTIFY_FLAG" val=""/>
</p:tagLst>
</file>

<file path=ppt/tags/tag45.xml><?xml version="1.0" encoding="utf-8"?>
<p:tagLst xmlns:p="http://schemas.openxmlformats.org/presentationml/2006/main">
  <p:tag name="KSO_WM_BEAUTIFY_FLAG" val=""/>
</p:tagLst>
</file>

<file path=ppt/tags/tag46.xml><?xml version="1.0" encoding="utf-8"?>
<p:tagLst xmlns:p="http://schemas.openxmlformats.org/presentationml/2006/main">
  <p:tag name="KSO_WM_BEAUTIFY_FLAG" val=""/>
</p:tagLst>
</file>

<file path=ppt/tags/tag47.xml><?xml version="1.0" encoding="utf-8"?>
<p:tagLst xmlns:p="http://schemas.openxmlformats.org/presentationml/2006/main">
  <p:tag name="KSO_WM_BEAUTIFY_FLAG" val=""/>
</p:tagLst>
</file>

<file path=ppt/tags/tag48.xml><?xml version="1.0" encoding="utf-8"?>
<p:tagLst xmlns:p="http://schemas.openxmlformats.org/presentationml/2006/main">
  <p:tag name="KSO_WM_BEAUTIFY_FLAG" val=""/>
</p:tagLst>
</file>

<file path=ppt/tags/tag49.xml><?xml version="1.0" encoding="utf-8"?>
<p:tagLst xmlns:p="http://schemas.openxmlformats.org/presentationml/2006/main">
  <p:tag name="KSO_WM_BEAUTIFY_FLAG" val=""/>
</p:tagLst>
</file>

<file path=ppt/tags/tag5.xml><?xml version="1.0" encoding="utf-8"?>
<p:tagLst xmlns:p="http://schemas.openxmlformats.org/presentationml/2006/main">
  <p:tag name="KSO_WM_BEAUTIFY_FLAG" val=""/>
</p:tagLst>
</file>

<file path=ppt/tags/tag50.xml><?xml version="1.0" encoding="utf-8"?>
<p:tagLst xmlns:p="http://schemas.openxmlformats.org/presentationml/2006/main">
  <p:tag name="KSO_WM_BEAUTIFY_FLAG" val=""/>
</p:tagLst>
</file>

<file path=ppt/tags/tag51.xml><?xml version="1.0" encoding="utf-8"?>
<p:tagLst xmlns:p="http://schemas.openxmlformats.org/presentationml/2006/main">
  <p:tag name="KSO_WM_BEAUTIFY_FLAG" val=""/>
</p:tagLst>
</file>

<file path=ppt/tags/tag52.xml><?xml version="1.0" encoding="utf-8"?>
<p:tagLst xmlns:p="http://schemas.openxmlformats.org/presentationml/2006/main">
  <p:tag name="KSO_WM_BEAUTIFY_FLAG" val=""/>
</p:tagLst>
</file>

<file path=ppt/tags/tag53.xml><?xml version="1.0" encoding="utf-8"?>
<p:tagLst xmlns:p="http://schemas.openxmlformats.org/presentationml/2006/main">
  <p:tag name="KSO_WM_BEAUTIFY_FLAG" val=""/>
</p:tagLst>
</file>

<file path=ppt/tags/tag54.xml><?xml version="1.0" encoding="utf-8"?>
<p:tagLst xmlns:p="http://schemas.openxmlformats.org/presentationml/2006/main">
  <p:tag name="TOP" val="303.3129"/>
  <p:tag name="LEFT" val="103"/>
  <p:tag name="WIDTH" val="158.36"/>
  <p:tag name="HEIGHT" val="39.20921"/>
  <p:tag name="SHAPEREFLECTION" val="-2.147484E+09"/>
  <p:tag name="SHAPEGLOW" val="0"/>
  <p:tag name="SOFTEDGE" val="0"/>
  <p:tag name="FONTSIZE" val="24"/>
  <p:tag name="MARGINBOTTOM" val="3.6"/>
  <p:tag name="MARGINLEFT" val="7.2"/>
  <p:tag name="MARGINRIGHT" val="7.2"/>
  <p:tag name="MARGINTOP" val="3.6"/>
  <p:tag name="LINERULEAFTER" val="0"/>
  <p:tag name="TEXTREFLECTION" val="-2.147484E+09"/>
  <p:tag name="TEXTGLOW" val="0"/>
  <p:tag name="KSO_WM_BEAUTIFY_FLAG" val=""/>
</p:tagLst>
</file>

<file path=ppt/tags/tag55.xml><?xml version="1.0" encoding="utf-8"?>
<p:tagLst xmlns:p="http://schemas.openxmlformats.org/presentationml/2006/main">
  <p:tag name="KSO_WM_BEAUTIFY_FLAG" val=""/>
</p:tagLst>
</file>

<file path=ppt/tags/tag56.xml><?xml version="1.0" encoding="utf-8"?>
<p:tagLst xmlns:p="http://schemas.openxmlformats.org/presentationml/2006/main">
  <p:tag name="KSO_WM_BEAUTIFY_FLAG" val=""/>
</p:tagLst>
</file>

<file path=ppt/tags/tag57.xml><?xml version="1.0" encoding="utf-8"?>
<p:tagLst xmlns:p="http://schemas.openxmlformats.org/presentationml/2006/main">
  <p:tag name="KSO_WM_BEAUTIFY_FLAG" val=""/>
</p:tagLst>
</file>

<file path=ppt/tags/tag58.xml><?xml version="1.0" encoding="utf-8"?>
<p:tagLst xmlns:p="http://schemas.openxmlformats.org/presentationml/2006/main">
  <p:tag name="KSO_WM_BEAUTIFY_FLAG" val=""/>
</p:tagLst>
</file>

<file path=ppt/tags/tag59.xml><?xml version="1.0" encoding="utf-8"?>
<p:tagLst xmlns:p="http://schemas.openxmlformats.org/presentationml/2006/main">
  <p:tag name="KSO_WM_BEAUTIFY_FLAG" val=""/>
</p:tagLst>
</file>

<file path=ppt/tags/tag6.xml><?xml version="1.0" encoding="utf-8"?>
<p:tagLst xmlns:p="http://schemas.openxmlformats.org/presentationml/2006/main">
  <p:tag name="KSO_WM_BEAUTIFY_FLAG" val=""/>
</p:tagLst>
</file>

<file path=ppt/tags/tag60.xml><?xml version="1.0" encoding="utf-8"?>
<p:tagLst xmlns:p="http://schemas.openxmlformats.org/presentationml/2006/main">
  <p:tag name="KSO_WM_BEAUTIFY_FLAG" val=""/>
</p:tagLst>
</file>

<file path=ppt/tags/tag61.xml><?xml version="1.0" encoding="utf-8"?>
<p:tagLst xmlns:p="http://schemas.openxmlformats.org/presentationml/2006/main">
  <p:tag name="KSO_WM_BEAUTIFY_FLAG" val=""/>
</p:tagLst>
</file>

<file path=ppt/tags/tag62.xml><?xml version="1.0" encoding="utf-8"?>
<p:tagLst xmlns:p="http://schemas.openxmlformats.org/presentationml/2006/main">
  <p:tag name="KSO_WM_BEAUTIFY_FLAG" val=""/>
</p:tagLst>
</file>

<file path=ppt/tags/tag63.xml><?xml version="1.0" encoding="utf-8"?>
<p:tagLst xmlns:p="http://schemas.openxmlformats.org/presentationml/2006/main">
  <p:tag name="KSO_WM_BEAUTIFY_FLAG" val=""/>
</p:tagLst>
</file>

<file path=ppt/tags/tag64.xml><?xml version="1.0" encoding="utf-8"?>
<p:tagLst xmlns:p="http://schemas.openxmlformats.org/presentationml/2006/main">
  <p:tag name="KSO_WM_BEAUTIFY_FLAG" val=""/>
</p:tagLst>
</file>

<file path=ppt/tags/tag65.xml><?xml version="1.0" encoding="utf-8"?>
<p:tagLst xmlns:p="http://schemas.openxmlformats.org/presentationml/2006/main">
  <p:tag name="KSO_WM_BEAUTIFY_FLAG" val=""/>
</p:tagLst>
</file>

<file path=ppt/tags/tag66.xml><?xml version="1.0" encoding="utf-8"?>
<p:tagLst xmlns:p="http://schemas.openxmlformats.org/presentationml/2006/main">
  <p:tag name="KSO_WM_BEAUTIFY_FLAG" val=""/>
</p:tagLst>
</file>

<file path=ppt/tags/tag67.xml><?xml version="1.0" encoding="utf-8"?>
<p:tagLst xmlns:p="http://schemas.openxmlformats.org/presentationml/2006/main">
  <p:tag name="KSO_WM_BEAUTIFY_FLAG" val=""/>
</p:tagLst>
</file>

<file path=ppt/tags/tag68.xml><?xml version="1.0" encoding="utf-8"?>
<p:tagLst xmlns:p="http://schemas.openxmlformats.org/presentationml/2006/main">
  <p:tag name="KSO_WM_BEAUTIFY_FLAG" val=""/>
</p:tagLst>
</file>

<file path=ppt/tags/tag69.xml><?xml version="1.0" encoding="utf-8"?>
<p:tagLst xmlns:p="http://schemas.openxmlformats.org/presentationml/2006/main">
  <p:tag name="KSO_WM_BEAUTIFY_FLAG" val=""/>
</p:tagLst>
</file>

<file path=ppt/tags/tag7.xml><?xml version="1.0" encoding="utf-8"?>
<p:tagLst xmlns:p="http://schemas.openxmlformats.org/presentationml/2006/main">
  <p:tag name="KSO_WM_BEAUTIFY_FLAG" val=""/>
</p:tagLst>
</file>

<file path=ppt/tags/tag70.xml><?xml version="1.0" encoding="utf-8"?>
<p:tagLst xmlns:p="http://schemas.openxmlformats.org/presentationml/2006/main">
  <p:tag name="KSO_WM_BEAUTIFY_FLAG" val=""/>
</p:tagLst>
</file>

<file path=ppt/tags/tag71.xml><?xml version="1.0" encoding="utf-8"?>
<p:tagLst xmlns:p="http://schemas.openxmlformats.org/presentationml/2006/main">
  <p:tag name="KSO_WM_BEAUTIFY_FLAG" val=""/>
</p:tagLst>
</file>

<file path=ppt/tags/tag72.xml><?xml version="1.0" encoding="utf-8"?>
<p:tagLst xmlns:p="http://schemas.openxmlformats.org/presentationml/2006/main">
  <p:tag name="KSO_WM_BEAUTIFY_FLAG" val=""/>
</p:tagLst>
</file>

<file path=ppt/tags/tag73.xml><?xml version="1.0" encoding="utf-8"?>
<p:tagLst xmlns:p="http://schemas.openxmlformats.org/presentationml/2006/main">
  <p:tag name="MH" val="20190801095555"/>
  <p:tag name="MH_LIBRARY" val="GRAPHIC"/>
  <p:tag name="MH_ORDER" val="PageTitle"/>
  <p:tag name="MH_TYPE" val="PageTitle"/>
</p:tagLst>
</file>

<file path=ppt/tags/tag74.xml><?xml version="1.0" encoding="utf-8"?>
<p:tagLst xmlns:p="http://schemas.openxmlformats.org/presentationml/2006/main">
  <p:tag name="MH" val="20190829151527"/>
  <p:tag name="MH_LIBRARY" val="GRAPHIC"/>
  <p:tag name="MH_ORDER" val="1"/>
  <p:tag name="MH_TYPE" val="Other"/>
</p:tagLst>
</file>

<file path=ppt/tags/tag75.xml><?xml version="1.0" encoding="utf-8"?>
<p:tagLst xmlns:p="http://schemas.openxmlformats.org/presentationml/2006/main">
  <p:tag name="MH" val="20190829151527"/>
  <p:tag name="MH_LIBRARY" val="GRAPHIC"/>
  <p:tag name="MH_ORDER" val="2"/>
  <p:tag name="MH_TYPE" val="Other"/>
</p:tagLst>
</file>

<file path=ppt/tags/tag76.xml><?xml version="1.0" encoding="utf-8"?>
<p:tagLst xmlns:p="http://schemas.openxmlformats.org/presentationml/2006/main">
  <p:tag name="MH" val="20190829151527"/>
  <p:tag name="MH_LIBRARY" val="GRAPHIC"/>
  <p:tag name="MH_ORDER" val="3"/>
  <p:tag name="MH_TYPE" val="Other"/>
</p:tagLst>
</file>

<file path=ppt/tags/tag77.xml><?xml version="1.0" encoding="utf-8"?>
<p:tagLst xmlns:p="http://schemas.openxmlformats.org/presentationml/2006/main">
  <p:tag name="MH" val="20190829151527"/>
  <p:tag name="MH_LIBRARY" val="GRAPHIC"/>
  <p:tag name="MH_ORDER" val="4"/>
  <p:tag name="MH_TYPE" val="Other"/>
</p:tagLst>
</file>

<file path=ppt/tags/tag78.xml><?xml version="1.0" encoding="utf-8"?>
<p:tagLst xmlns:p="http://schemas.openxmlformats.org/presentationml/2006/main">
  <p:tag name="MH" val="20190829151527"/>
  <p:tag name="MH_LIBRARY" val="GRAPHIC"/>
  <p:tag name="MH_ORDER" val="4"/>
  <p:tag name="MH_TYPE" val="Text"/>
</p:tagLst>
</file>

<file path=ppt/tags/tag79.xml><?xml version="1.0" encoding="utf-8"?>
<p:tagLst xmlns:p="http://schemas.openxmlformats.org/presentationml/2006/main">
  <p:tag name="MH" val="20190829151527"/>
  <p:tag name="MH_LIBRARY" val="GRAPHIC"/>
  <p:tag name="MH_ORDER" val="3"/>
  <p:tag name="MH_TYPE" val="Text"/>
</p:tagLst>
</file>

<file path=ppt/tags/tag8.xml><?xml version="1.0" encoding="utf-8"?>
<p:tagLst xmlns:p="http://schemas.openxmlformats.org/presentationml/2006/main">
  <p:tag name="KSO_WM_BEAUTIFY_FLAG" val=""/>
</p:tagLst>
</file>

<file path=ppt/tags/tag80.xml><?xml version="1.0" encoding="utf-8"?>
<p:tagLst xmlns:p="http://schemas.openxmlformats.org/presentationml/2006/main">
  <p:tag name="MH" val="20190829151527"/>
  <p:tag name="MH_LIBRARY" val="GRAPHIC"/>
  <p:tag name="MH_ORDER" val="2"/>
  <p:tag name="MH_TYPE" val="Text"/>
</p:tagLst>
</file>

<file path=ppt/tags/tag81.xml><?xml version="1.0" encoding="utf-8"?>
<p:tagLst xmlns:p="http://schemas.openxmlformats.org/presentationml/2006/main">
  <p:tag name="MH" val="20190829151527"/>
  <p:tag name="MH_LIBRARY" val="GRAPHIC"/>
  <p:tag name="MH_ORDER" val="1"/>
  <p:tag name="MH_TYPE" val="Text"/>
</p:tagLst>
</file>

<file path=ppt/tags/tag82.xml><?xml version="1.0" encoding="utf-8"?>
<p:tagLst xmlns:p="http://schemas.openxmlformats.org/presentationml/2006/main">
  <p:tag name="MH" val="20190829151527"/>
  <p:tag name="MH_LIBRARY" val="GRAPHIC"/>
  <p:tag name="MH_ORDER" val="1"/>
  <p:tag name="MH_TYPE" val="SubTitle"/>
</p:tagLst>
</file>

<file path=ppt/tags/tag83.xml><?xml version="1.0" encoding="utf-8"?>
<p:tagLst xmlns:p="http://schemas.openxmlformats.org/presentationml/2006/main">
  <p:tag name="MH" val="20190829151527"/>
  <p:tag name="MH_LIBRARY" val="GRAPHIC"/>
  <p:tag name="MH_ORDER" val="2"/>
  <p:tag name="MH_TYPE" val="SubTitle"/>
</p:tagLst>
</file>

<file path=ppt/tags/tag84.xml><?xml version="1.0" encoding="utf-8"?>
<p:tagLst xmlns:p="http://schemas.openxmlformats.org/presentationml/2006/main">
  <p:tag name="MH" val="20190829151527"/>
  <p:tag name="MH_LIBRARY" val="GRAPHIC"/>
  <p:tag name="MH_ORDER" val="3"/>
  <p:tag name="MH_TYPE" val="SubTitle"/>
</p:tagLst>
</file>

<file path=ppt/tags/tag85.xml><?xml version="1.0" encoding="utf-8"?>
<p:tagLst xmlns:p="http://schemas.openxmlformats.org/presentationml/2006/main">
  <p:tag name="MH" val="20190829151527"/>
  <p:tag name="MH_LIBRARY" val="GRAPHIC"/>
  <p:tag name="MH_ORDER" val="4"/>
  <p:tag name="MH_TYPE" val="SubTitle"/>
</p:tagLst>
</file>

<file path=ppt/tags/tag86.xml><?xml version="1.0" encoding="utf-8"?>
<p:tagLst xmlns:p="http://schemas.openxmlformats.org/presentationml/2006/main">
  <p:tag name="KSO_WM_BEAUTIFY_FLAG" val=""/>
</p:tagLst>
</file>

<file path=ppt/tags/tag87.xml><?xml version="1.0" encoding="utf-8"?>
<p:tagLst xmlns:p="http://schemas.openxmlformats.org/presentationml/2006/main">
  <p:tag name="KSO_WM_BEAUTIFY_FLAG" val=""/>
</p:tagLst>
</file>

<file path=ppt/tags/tag88.xml><?xml version="1.0" encoding="utf-8"?>
<p:tagLst xmlns:p="http://schemas.openxmlformats.org/presentationml/2006/main">
  <p:tag name="MH" val="20190831114333"/>
  <p:tag name="MH_LIBRARY" val="GRAPHIC"/>
  <p:tag name="MH_ORDER" val="5"/>
  <p:tag name="MH_TYPE" val="Other"/>
</p:tagLst>
</file>

<file path=ppt/tags/tag89.xml><?xml version="1.0" encoding="utf-8"?>
<p:tagLst xmlns:p="http://schemas.openxmlformats.org/presentationml/2006/main">
  <p:tag name="MH" val="20190831114333"/>
  <p:tag name="MH_LIBRARY" val="GRAPHIC"/>
  <p:tag name="MH_ORDER" val="6"/>
  <p:tag name="MH_TYPE" val="Other"/>
</p:tagLst>
</file>

<file path=ppt/tags/tag9.xml><?xml version="1.0" encoding="utf-8"?>
<p:tagLst xmlns:p="http://schemas.openxmlformats.org/presentationml/2006/main">
  <p:tag name="KSO_WM_BEAUTIFY_FLAG" val=""/>
</p:tagLst>
</file>

<file path=ppt/tags/tag90.xml><?xml version="1.0" encoding="utf-8"?>
<p:tagLst xmlns:p="http://schemas.openxmlformats.org/presentationml/2006/main">
  <p:tag name="MH" val="20190831114333"/>
  <p:tag name="MH_LIBRARY" val="GRAPHIC"/>
  <p:tag name="MH_ORDER" val="7"/>
  <p:tag name="MH_TYPE" val="Other"/>
</p:tagLst>
</file>

<file path=ppt/tags/tag91.xml><?xml version="1.0" encoding="utf-8"?>
<p:tagLst xmlns:p="http://schemas.openxmlformats.org/presentationml/2006/main">
  <p:tag name="MH" val="20190831114333"/>
  <p:tag name="MH_LIBRARY" val="GRAPHIC"/>
  <p:tag name="MH_ORDER" val="8"/>
  <p:tag name="MH_TYPE" val="Other"/>
</p:tagLst>
</file>

<file path=ppt/tags/tag92.xml><?xml version="1.0" encoding="utf-8"?>
<p:tagLst xmlns:p="http://schemas.openxmlformats.org/presentationml/2006/main">
  <p:tag name="MH" val="20190831114333"/>
  <p:tag name="MH_LIBRARY" val="GRAPHIC"/>
  <p:tag name="MH_ORDER" val="4"/>
  <p:tag name="MH_TYPE" val="SubTitle"/>
</p:tagLst>
</file>

<file path=ppt/tags/tag93.xml><?xml version="1.0" encoding="utf-8"?>
<p:tagLst xmlns:p="http://schemas.openxmlformats.org/presentationml/2006/main">
  <p:tag name="MH" val="20190831114333"/>
  <p:tag name="MH_LIBRARY" val="GRAPHIC"/>
  <p:tag name="MH_ORDER" val="3"/>
  <p:tag name="MH_TYPE" val="SubTitle"/>
</p:tagLst>
</file>

<file path=ppt/tags/tag94.xml><?xml version="1.0" encoding="utf-8"?>
<p:tagLst xmlns:p="http://schemas.openxmlformats.org/presentationml/2006/main">
  <p:tag name="MH" val="20190831114333"/>
  <p:tag name="MH_LIBRARY" val="GRAPHIC"/>
  <p:tag name="MH_ORDER" val="2"/>
  <p:tag name="MH_TYPE" val="SubTitle"/>
</p:tagLst>
</file>

<file path=ppt/tags/tag95.xml><?xml version="1.0" encoding="utf-8"?>
<p:tagLst xmlns:p="http://schemas.openxmlformats.org/presentationml/2006/main">
  <p:tag name="MH" val="20190831114333"/>
  <p:tag name="MH_LIBRARY" val="GRAPHIC"/>
  <p:tag name="MH_ORDER" val="1"/>
  <p:tag name="MH_TYPE" val="SubTitle"/>
</p:tagLst>
</file>

<file path=ppt/tags/tag96.xml><?xml version="1.0" encoding="utf-8"?>
<p:tagLst xmlns:p="http://schemas.openxmlformats.org/presentationml/2006/main">
  <p:tag name="MH" val="20190829151527"/>
  <p:tag name="MH_LIBRARY" val="GRAPHIC"/>
  <p:tag name="MH_ORDER" val="4"/>
  <p:tag name="MH_TYPE" val="Other"/>
</p:tagLst>
</file>

<file path=ppt/tags/tag97.xml><?xml version="1.0" encoding="utf-8"?>
<p:tagLst xmlns:p="http://schemas.openxmlformats.org/presentationml/2006/main">
  <p:tag name="MH" val="20190829151527"/>
  <p:tag name="MH_LIBRARY" val="GRAPHIC"/>
  <p:tag name="MH_ORDER" val="4"/>
  <p:tag name="MH_TYPE" val="Other"/>
</p:tagLst>
</file>

<file path=ppt/tags/tag98.xml><?xml version="1.0" encoding="utf-8"?>
<p:tagLst xmlns:p="http://schemas.openxmlformats.org/presentationml/2006/main">
  <p:tag name="MH" val="20190829151527"/>
  <p:tag name="MH_LIBRARY" val="GRAPHIC"/>
  <p:tag name="MH_ORDER" val="4"/>
  <p:tag name="MH_TYPE" val="Other"/>
</p:tagLst>
</file>

<file path=ppt/tags/tag99.xml><?xml version="1.0" encoding="utf-8"?>
<p:tagLst xmlns:p="http://schemas.openxmlformats.org/presentationml/2006/main">
  <p:tag name="MH" val="20190829151527"/>
  <p:tag name="MH_LIBRARY" val="GRAPHIC"/>
  <p:tag name="MH_ORDER" val="4"/>
  <p:tag name="MH_TYPE" val="Other"/>
</p:tagLst>
</file>

<file path=ppt/theme/theme1.xml><?xml version="1.0" encoding="utf-8"?>
<a:theme xmlns:a="http://schemas.openxmlformats.org/drawingml/2006/main" name="需要方案添加微信：wrq_dv12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9EDEE"/>
      </a:accent5>
      <a:accent6>
        <a:srgbClr val="2D2D89"/>
      </a:accent6>
      <a:hlink>
        <a:srgbClr val="009999"/>
      </a:hlink>
      <a:folHlink>
        <a:srgbClr val="99CC00"/>
      </a:folHlink>
    </a:clrScheme>
    <a:fontScheme name="">
      <a:majorFont>
        <a:latin typeface="Arial"/>
        <a:ea typeface="宋体"/>
        <a:cs typeface="Arial"/>
      </a:majorFont>
      <a:minorFont>
        <a:latin typeface="Arial"/>
        <a:ea typeface="宋体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raClrSchemeLst>
    <a:extraClrScheme>
      <a:clrScheme name="默认设计模板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需要方案添加微信：wrq_dv12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9EDEE"/>
      </a:accent5>
      <a:accent6>
        <a:srgbClr val="2D2D89"/>
      </a:accent6>
      <a:hlink>
        <a:srgbClr val="009999"/>
      </a:hlink>
      <a:folHlink>
        <a:srgbClr val="99CC00"/>
      </a:folHlink>
    </a:clrScheme>
    <a:fontScheme name="">
      <a:majorFont>
        <a:latin typeface="Arial"/>
        <a:ea typeface="宋体"/>
        <a:cs typeface="Arial"/>
      </a:majorFont>
      <a:minorFont>
        <a:latin typeface="Arial"/>
        <a:ea typeface="宋体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raClrSchemeLst>
    <a:extraClrScheme>
      <a:clrScheme name="默认设计模板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Calibri Light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Calibri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Calibri Light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Calibri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">
    <a:dk1>
      <a:srgbClr val="000000"/>
    </a:dk1>
    <a:lt1>
      <a:srgbClr val="FFFFFF"/>
    </a:lt1>
    <a:dk2>
      <a:srgbClr val="000000"/>
    </a:dk2>
    <a:lt2>
      <a:srgbClr val="808080"/>
    </a:lt2>
    <a:accent1>
      <a:srgbClr val="BBE0E3"/>
    </a:accent1>
    <a:accent2>
      <a:srgbClr val="333399"/>
    </a:accent2>
    <a:accent3>
      <a:srgbClr val="FFFFFF"/>
    </a:accent3>
    <a:accent4>
      <a:srgbClr val="000000"/>
    </a:accent4>
    <a:accent5>
      <a:srgbClr val="D9EDEE"/>
    </a:accent5>
    <a:accent6>
      <a:srgbClr val="2D2D89"/>
    </a:accent6>
    <a:hlink>
      <a:srgbClr val="009999"/>
    </a:hlink>
    <a:folHlink>
      <a:srgbClr val="99CC00"/>
    </a:folHlink>
  </a:clrScheme>
  <a:fontScheme name="">
    <a:majorFont>
      <a:latin typeface="Arial"/>
      <a:ea typeface="宋体"/>
      <a:cs typeface="Arial"/>
    </a:majorFont>
    <a:minorFont>
      <a:latin typeface="Arial"/>
      <a:ea typeface="宋体"/>
      <a:cs typeface="Arial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4549</Words>
  <Application>WPS 演示</Application>
  <PresentationFormat>On-screen Show (16:9)</PresentationFormat>
  <Paragraphs>654</Paragraphs>
  <Slides>45</Slides>
  <Notes>3</Notes>
  <HiddenSlides>0</HiddenSlides>
  <MMClips>0</MMClips>
  <ScaleCrop>false</ScaleCrop>
  <HeadingPairs>
    <vt:vector size="8" baseType="variant">
      <vt:variant>
        <vt:lpstr>已用的字体</vt:lpstr>
      </vt:variant>
      <vt:variant>
        <vt:i4>37</vt:i4>
      </vt:variant>
      <vt:variant>
        <vt:lpstr>主题</vt:lpstr>
      </vt:variant>
      <vt:variant>
        <vt:i4>2</vt:i4>
      </vt:variant>
      <vt:variant>
        <vt:lpstr>嵌入 OLE 服务器</vt:lpstr>
      </vt:variant>
      <vt:variant>
        <vt:i4>7</vt:i4>
      </vt:variant>
      <vt:variant>
        <vt:lpstr>幻灯片标题</vt:lpstr>
      </vt:variant>
      <vt:variant>
        <vt:i4>45</vt:i4>
      </vt:variant>
    </vt:vector>
  </HeadingPairs>
  <TitlesOfParts>
    <vt:vector size="91" baseType="lpstr">
      <vt:lpstr>Arial</vt:lpstr>
      <vt:lpstr>宋体</vt:lpstr>
      <vt:lpstr>Wingdings</vt:lpstr>
      <vt:lpstr>汉仪书宋二KW</vt:lpstr>
      <vt:lpstr>汉仪中宋简</vt:lpstr>
      <vt:lpstr>汉仪汉黑W</vt:lpstr>
      <vt:lpstr>方正书宋简体</vt:lpstr>
      <vt:lpstr>汉仪中黑KW</vt:lpstr>
      <vt:lpstr>微软雅黑</vt:lpstr>
      <vt:lpstr>黑体</vt:lpstr>
      <vt:lpstr>文道潮黑体</vt:lpstr>
      <vt:lpstr>宋体</vt:lpstr>
      <vt:lpstr>Arial Unicode MS</vt:lpstr>
      <vt:lpstr>Calibri</vt:lpstr>
      <vt:lpstr>Helvetica Neue</vt:lpstr>
      <vt:lpstr>Arial Narrow</vt:lpstr>
      <vt:lpstr>Calibri</vt:lpstr>
      <vt:lpstr>Arial Black</vt:lpstr>
      <vt:lpstr>楷体_GB2312</vt:lpstr>
      <vt:lpstr>PMingLiU</vt:lpstr>
      <vt:lpstr>宋体-繁</vt:lpstr>
      <vt:lpstr>微软雅黑 Light</vt:lpstr>
      <vt:lpstr>苹方-简</vt:lpstr>
      <vt:lpstr>汉仪楷体简</vt:lpstr>
      <vt:lpstr>Noto Sans S Chinese Bold</vt:lpstr>
      <vt:lpstr>思源黑体 CN Medium</vt:lpstr>
      <vt:lpstr>阿里巴巴普惠体 R</vt:lpstr>
      <vt:lpstr>Wingdings</vt:lpstr>
      <vt:lpstr>Noto Sans S Chinese Bold</vt:lpstr>
      <vt:lpstr>PMingLiU</vt:lpstr>
      <vt:lpstr>思源黑体 CN Medium</vt:lpstr>
      <vt:lpstr>楷体_GB2312</vt:lpstr>
      <vt:lpstr>阿里巴巴普惠体 R</vt:lpstr>
      <vt:lpstr>Microsoft YaHei Bold</vt:lpstr>
      <vt:lpstr>汉仪粗黑 简</vt:lpstr>
      <vt:lpstr>汉仪粗简黑简</vt:lpstr>
      <vt:lpstr>汉仪尚巍手书W</vt:lpstr>
      <vt:lpstr>需要方案添加微信：wrq_dv12</vt:lpstr>
      <vt:lpstr>1_需要方案添加微信：wrq_dv12</vt:lpstr>
      <vt:lpstr>Excel.Chart.8</vt:lpstr>
      <vt:lpstr>Excel.Chart.8</vt:lpstr>
      <vt:lpstr>Excel.Chart.8</vt:lpstr>
      <vt:lpstr>Excel.Chart.8</vt:lpstr>
      <vt:lpstr>excel.sheet.8</vt:lpstr>
      <vt:lpstr>Excel.Chart.8</vt:lpstr>
      <vt:lpstr>Excel.Chart.8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</dc:title>
  <dc:creator> </dc:creator>
  <cp:lastModifiedBy> </cp:lastModifiedBy>
  <cp:revision>21</cp:revision>
  <dcterms:created xsi:type="dcterms:W3CDTF">2025-01-04T08:15:50Z</dcterms:created>
  <dcterms:modified xsi:type="dcterms:W3CDTF">2025-01-04T08:15:50Z</dcterms:modified>
  <dc:description> </dc:description>
  <dc:subject> </dc:subject>
  <cp:category> </cp:category>
  <cp:keywords> </cp:keywords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D7CAD05ECC84F10EA9EA7867EECE2067_43</vt:lpwstr>
  </property>
  <property fmtid="{D5CDD505-2E9C-101B-9397-08002B2CF9AE}" pid="3" name="KSOProductBuildVer">
    <vt:lpwstr>2052-6.7.1.8828</vt:lpwstr>
  </property>
</Properties>
</file>