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94" r:id="rId2"/>
    <p:sldId id="453" r:id="rId3"/>
    <p:sldId id="454" r:id="rId4"/>
    <p:sldId id="455" r:id="rId5"/>
    <p:sldId id="456" r:id="rId6"/>
    <p:sldId id="457" r:id="rId7"/>
    <p:sldId id="458" r:id="rId8"/>
    <p:sldId id="459" r:id="rId9"/>
    <p:sldId id="460" r:id="rId10"/>
    <p:sldId id="461" r:id="rId11"/>
    <p:sldId id="462" r:id="rId12"/>
    <p:sldId id="463" r:id="rId13"/>
    <p:sldId id="464" r:id="rId14"/>
    <p:sldId id="465" r:id="rId15"/>
    <p:sldId id="466" r:id="rId16"/>
    <p:sldId id="467" r:id="rId17"/>
    <p:sldId id="468" r:id="rId18"/>
    <p:sldId id="469" r:id="rId19"/>
    <p:sldId id="470" r:id="rId20"/>
    <p:sldId id="471" r:id="rId21"/>
    <p:sldId id="472" r:id="rId22"/>
  </p:sldIdLst>
  <p:sldSz cx="7980363" cy="448945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68" userDrawn="1">
          <p15:clr>
            <a:srgbClr val="A4A3A4"/>
          </p15:clr>
        </p15:guide>
        <p15:guide id="2" pos="25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eng, Stanley CN ." initials="SSC." lastIdx="0" clrIdx="0"/>
  <p:cmAuthor id="2" name="isakoff" initials="i" lastIdx="0" clrIdx="1"/>
  <p:cmAuthor id="3" name="PPTer_Tang" initials="P" lastIdx="0" clrIdx="2"/>
  <p:cmAuthor id="4" name="作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68" d="100"/>
          <a:sy n="168" d="100"/>
        </p:scale>
        <p:origin x="684" y="126"/>
      </p:cViewPr>
      <p:guideLst>
        <p:guide orient="horz" pos="1468"/>
        <p:guide pos="251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663" y="1143000"/>
            <a:ext cx="5486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获取更多免费方案请关注公众号：精英策划圈</a:t>
            </a:r>
            <a:r>
              <a:rPr lang="en-US" altLang="zh-CN"/>
              <a:t> / </a:t>
            </a:r>
            <a:r>
              <a:rPr lang="zh-CN" altLang="en-US"/>
              <a:t>下载微信：</a:t>
            </a:r>
            <a:r>
              <a:rPr lang="en-US" altLang="zh-CN"/>
              <a:t>jychq02  /  </a:t>
            </a:r>
            <a:r>
              <a:rPr lang="zh-CN" altLang="en-US"/>
              <a:t>下载网站：</a:t>
            </a:r>
            <a:r>
              <a:rPr lang="en-US" altLang="zh-CN"/>
              <a:t>www.jychq.com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84766" y="598560"/>
            <a:ext cx="6414811" cy="1682566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93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784766" y="2330614"/>
            <a:ext cx="6414811" cy="963823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570" spc="200"/>
            </a:lvl1pPr>
            <a:lvl2pPr marL="299085" indent="0" algn="ctr">
              <a:buNone/>
              <a:defRPr sz="1310"/>
            </a:lvl2pPr>
            <a:lvl3pPr marL="598805" indent="0" algn="ctr">
              <a:buNone/>
              <a:defRPr sz="1180"/>
            </a:lvl3pPr>
            <a:lvl4pPr marL="897890" indent="0" algn="ctr">
              <a:buNone/>
              <a:defRPr sz="1045"/>
            </a:lvl4pPr>
            <a:lvl5pPr marL="1196975" indent="0" algn="ctr">
              <a:buNone/>
              <a:defRPr sz="1045"/>
            </a:lvl5pPr>
            <a:lvl6pPr marL="1496695" indent="0" algn="ctr">
              <a:buNone/>
              <a:defRPr sz="1045"/>
            </a:lvl6pPr>
            <a:lvl7pPr marL="1795780" indent="0" algn="ctr">
              <a:buNone/>
              <a:defRPr sz="1045"/>
            </a:lvl7pPr>
            <a:lvl8pPr marL="2094865" indent="0" algn="ctr">
              <a:buNone/>
              <a:defRPr sz="1045"/>
            </a:lvl8pPr>
            <a:lvl9pPr marL="2393950" indent="0" algn="ctr">
              <a:buNone/>
              <a:defRPr sz="1045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8274" y="506655"/>
            <a:ext cx="7183080" cy="358900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784766" y="1569453"/>
            <a:ext cx="6414811" cy="723456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393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784766" y="2330614"/>
            <a:ext cx="6414811" cy="329915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57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8274" y="398254"/>
            <a:ext cx="7180723" cy="46188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98274" y="975606"/>
            <a:ext cx="7180723" cy="311534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303229" y="2519136"/>
            <a:ext cx="5085658" cy="501942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288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303229" y="3021078"/>
            <a:ext cx="5085658" cy="567925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1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29908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2pPr>
            <a:lvl3pPr marL="59880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3pPr>
            <a:lvl4pPr marL="897890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4pPr>
            <a:lvl5pPr marL="119697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5pPr>
            <a:lvl6pPr marL="149669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6pPr>
            <a:lvl7pPr marL="1795780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7pPr>
            <a:lvl8pPr marL="2094865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8pPr>
            <a:lvl9pPr marL="2393950" indent="0">
              <a:buNone/>
              <a:defRPr sz="10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8274" y="398254"/>
            <a:ext cx="7180723" cy="46188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98274" y="982675"/>
            <a:ext cx="3388868" cy="310827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197200" y="982675"/>
            <a:ext cx="3388868" cy="310827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8274" y="398254"/>
            <a:ext cx="7180723" cy="46188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98274" y="919049"/>
            <a:ext cx="3497274" cy="271002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1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9085" indent="0">
              <a:buNone/>
              <a:defRPr sz="1310" b="1"/>
            </a:lvl2pPr>
            <a:lvl3pPr marL="598805" indent="0">
              <a:buNone/>
              <a:defRPr sz="1180" b="1"/>
            </a:lvl3pPr>
            <a:lvl4pPr marL="897890" indent="0">
              <a:buNone/>
              <a:defRPr sz="1045" b="1"/>
            </a:lvl4pPr>
            <a:lvl5pPr marL="1196975" indent="0">
              <a:buNone/>
              <a:defRPr sz="1045" b="1"/>
            </a:lvl5pPr>
            <a:lvl6pPr marL="1496695" indent="0">
              <a:buNone/>
              <a:defRPr sz="1045" b="1"/>
            </a:lvl6pPr>
            <a:lvl7pPr marL="1795780" indent="0">
              <a:buNone/>
              <a:defRPr sz="1045" b="1"/>
            </a:lvl7pPr>
            <a:lvl8pPr marL="2094865" indent="0">
              <a:buNone/>
              <a:defRPr sz="1045" b="1"/>
            </a:lvl8pPr>
            <a:lvl9pPr marL="2393950" indent="0">
              <a:buNone/>
              <a:defRPr sz="1045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98274" y="1213616"/>
            <a:ext cx="3497274" cy="287733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082084" y="919049"/>
            <a:ext cx="3497274" cy="271002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31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99085" indent="0">
              <a:buNone/>
              <a:defRPr sz="1310" b="1"/>
            </a:lvl2pPr>
            <a:lvl3pPr marL="598805" indent="0">
              <a:buNone/>
              <a:defRPr sz="1180" b="1"/>
            </a:lvl3pPr>
            <a:lvl4pPr marL="897890" indent="0">
              <a:buNone/>
              <a:defRPr sz="1045" b="1"/>
            </a:lvl4pPr>
            <a:lvl5pPr marL="1196975" indent="0">
              <a:buNone/>
              <a:defRPr sz="1045" b="1"/>
            </a:lvl5pPr>
            <a:lvl6pPr marL="1496695" indent="0">
              <a:buNone/>
              <a:defRPr sz="1045" b="1"/>
            </a:lvl6pPr>
            <a:lvl7pPr marL="1795780" indent="0">
              <a:buNone/>
              <a:defRPr sz="1045" b="1"/>
            </a:lvl7pPr>
            <a:lvl8pPr marL="2094865" indent="0">
              <a:buNone/>
              <a:defRPr sz="1045" b="1"/>
            </a:lvl8pPr>
            <a:lvl9pPr marL="2393950" indent="0">
              <a:buNone/>
              <a:defRPr sz="1045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082084" y="1213616"/>
            <a:ext cx="3497274" cy="287733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8274" y="398254"/>
            <a:ext cx="7180723" cy="46188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98274" y="1018023"/>
            <a:ext cx="3425708" cy="301636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04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157137" y="1018023"/>
            <a:ext cx="3421861" cy="301636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045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2025/8/26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6699966" y="598560"/>
            <a:ext cx="683429" cy="32920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1835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98590" y="598560"/>
            <a:ext cx="6002396" cy="3292080"/>
          </a:xfrm>
        </p:spPr>
        <p:txBody>
          <a:bodyPr vert="eaVert" lIns="46800" tIns="46800" rIns="46800" bIns="46800"/>
          <a:lstStyle>
            <a:lvl1pPr marL="149860" indent="-149860">
              <a:spcAft>
                <a:spcPts val="1000"/>
              </a:spcAft>
              <a:defRPr spc="300"/>
            </a:lvl1pPr>
            <a:lvl2pPr marL="448945" indent="-149860">
              <a:defRPr spc="300"/>
            </a:lvl2pPr>
            <a:lvl3pPr marL="748030" indent="-149860">
              <a:defRPr spc="300"/>
            </a:lvl3pPr>
            <a:lvl4pPr marL="1047750" indent="-149860">
              <a:defRPr spc="300"/>
            </a:lvl4pPr>
            <a:lvl5pPr marL="1346835" indent="-14986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398274" y="398254"/>
            <a:ext cx="7180723" cy="461881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398274" y="975606"/>
            <a:ext cx="7180723" cy="311534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400631" y="4133363"/>
            <a:ext cx="1767490" cy="20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2694440" y="4133363"/>
            <a:ext cx="2592319" cy="20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5811507" y="4133363"/>
            <a:ext cx="1767490" cy="20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6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598805" rtl="0" eaLnBrk="1" fontAlgn="auto" latinLnBrk="0" hangingPunct="1">
        <a:lnSpc>
          <a:spcPct val="100000"/>
        </a:lnSpc>
        <a:spcBef>
          <a:spcPct val="0"/>
        </a:spcBef>
        <a:buNone/>
        <a:defRPr sz="235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149860" indent="-149860" algn="l" defTabSz="598805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1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448945" indent="-149860" algn="l" defTabSz="598805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053465" algn="l"/>
          <a:tab pos="1053465" algn="l"/>
          <a:tab pos="1053465" algn="l"/>
          <a:tab pos="1053465" algn="l"/>
        </a:tabLst>
        <a:defRPr sz="10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748030" indent="-149860" algn="l" defTabSz="598805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0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047750" indent="-149860" algn="l" defTabSz="598805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91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346835" indent="-149860" algn="l" defTabSz="598805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91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645920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2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6pPr>
      <a:lvl7pPr marL="1945005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2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7pPr>
      <a:lvl8pPr marL="2244725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2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8pPr>
      <a:lvl9pPr marL="2543810" indent="-149860" algn="l" defTabSz="598805" rtl="0" eaLnBrk="1" latinLnBrk="0" hangingPunct="1">
        <a:lnSpc>
          <a:spcPct val="90000"/>
        </a:lnSpc>
        <a:spcBef>
          <a:spcPts val="325"/>
        </a:spcBef>
        <a:buFont typeface="Arial" panose="020B060402020202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1pPr>
      <a:lvl2pPr marL="29908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2pPr>
      <a:lvl3pPr marL="59880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3pPr>
      <a:lvl4pPr marL="89789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4pPr>
      <a:lvl5pPr marL="119697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5pPr>
      <a:lvl6pPr marL="149669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6pPr>
      <a:lvl7pPr marL="179578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7pPr>
      <a:lvl8pPr marL="2094865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8pPr>
      <a:lvl9pPr marL="2393950" algn="l" defTabSz="598805" rtl="0" eaLnBrk="1" latinLnBrk="0" hangingPunct="1">
        <a:defRPr sz="11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图片 6" descr="截屏2025-08-14 11.51.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680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0_777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1_262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2_4590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3_3374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4_2125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5_6666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6_3451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7_4136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8_970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19_2477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2_6453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20_2417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图片 6" descr="截屏2025-08-14 11.51.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680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3_1621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4_1330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5_361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6_248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7_4953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8_5992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9_1404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80045" cy="44888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</Words>
  <Application>Microsoft Office PowerPoint</Application>
  <PresentationFormat>自定义</PresentationFormat>
  <Paragraphs>1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5" baseType="lpstr">
      <vt:lpstr>苹方-简</vt:lpstr>
      <vt:lpstr>Arial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www.jychq.com</dc:title>
  <dc:creator>精英策划圈</dc:creator>
  <cp:lastModifiedBy>灯 灯</cp:lastModifiedBy>
  <cp:revision>172</cp:revision>
  <dcterms:created xsi:type="dcterms:W3CDTF">2025-08-14T03:52:00Z</dcterms:created>
  <dcterms:modified xsi:type="dcterms:W3CDTF">2025-08-26T01:36:45Z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2052-12.1.0.22483</vt:lpwstr>
  </property>
  <property fmtid="{D5CDD505-2E9C-101B-9397-08002B2CF9AE}" pid="3" name="ICV">
    <vt:lpwstr>223118C101871CB335406B688FA6FDC1_41</vt:lpwstr>
  </property>
</Properties>
</file>