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10799445" cy="539877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0" userDrawn="1">
          <p15:clr>
            <a:srgbClr val="A4A3A4"/>
          </p15:clr>
        </p15:guide>
        <p15:guide id="2" pos="34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47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102" y="1608"/>
      </p:cViewPr>
      <p:guideLst>
        <p:guide orient="horz" pos="1700"/>
        <p:guide pos="340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3" Type="http://schemas.openxmlformats.org/officeDocument/2006/relationships/tableStyles" Target="tableStyles.xml"/><Relationship Id="rId72" Type="http://schemas.openxmlformats.org/officeDocument/2006/relationships/viewProps" Target="viewProps.xml"/><Relationship Id="rId71" Type="http://schemas.openxmlformats.org/officeDocument/2006/relationships/presProps" Target="presProps.xml"/><Relationship Id="rId7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DE9CA-B03B-4FD4-B64D-411ED36B82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FCBB5-DCAC-4E62-AD15-9DC18D930E0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0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1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2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3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7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9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1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3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4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5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6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自定义</PresentationFormat>
  <Paragraphs>0</Paragraphs>
  <Slides>67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75" baseType="lpstr">
      <vt:lpstr>Arial</vt:lpstr>
      <vt:lpstr>宋体</vt:lpstr>
      <vt:lpstr>Wingdings</vt:lpstr>
      <vt:lpstr>Wingdings</vt:lpstr>
      <vt:lpstr>微软雅黑</vt:lpstr>
      <vt:lpstr>Arial Unicode MS</vt:lpstr>
      <vt:lpstr>等线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subject> </dc:subject>
  <cp:keywords> </cp:keywords>
  <dc:description> </dc:description>
  <dcterms:created xsi:type="dcterms:W3CDTF">2019-06-19T02:08:00Z</dcterms:created>
  <dcterms:modified xsi:type="dcterms:W3CDTF">2025-07-20T12:58:46Z</dcterms:modified>
  <cp:category> 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335E574571DB48D7B66CFA626151762F_11</vt:lpwstr>
  </property>
  <property fmtid="{D5CDD505-2E9C-101B-9397-08002B2CF9AE}" pid="3" name="KSOProductBuildVer">
    <vt:lpwstr>2052-12.1.0.21915</vt:lpwstr>
  </property>
  <property fmtid="{D5CDD505-2E9C-101B-9397-08002B2CF9AE}" pid="4" name="NXPowerLiteLastOptimized">
    <vt:lpwstr>5872933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