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Java 21.8-->
<p:presentation xmlns:r="http://schemas.openxmlformats.org/officeDocument/2006/relationships" xmlns:a="http://schemas.openxmlformats.org/drawingml/2006/main" xmlns:p="http://schemas.openxmlformats.org/presentationml/2006/main" saveSubsetFonts="1" autoCompressPictures="0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/>
  <p:notesSz cx="5143500" cy="9144000"/>
  <p:custDataLst>
    <p:tags r:id="rId24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1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2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2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.xml" /><Relationship Id="rId3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3.xml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6.xml" /><Relationship Id="rId3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8.xml" /><Relationship Id="rId3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9.xml" /><Relationship Id="rId3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0.xml" /><Relationship Id="rId3" Type="http://schemas.openxmlformats.org/officeDocument/2006/relationships/image" Target="../media/image10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1.xml" /><Relationship Id="rId3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3.xml" /><Relationship Id="rId3" Type="http://schemas.openxmlformats.org/officeDocument/2006/relationships/image" Target="../media/image1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4.xml" /><Relationship Id="rId3" Type="http://schemas.openxmlformats.org/officeDocument/2006/relationships/image" Target="../media/image14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5.xml" /><Relationship Id="rId3" Type="http://schemas.openxmlformats.org/officeDocument/2006/relationships/image" Target="../media/image15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6.xml" /><Relationship Id="rId3" Type="http://schemas.openxmlformats.org/officeDocument/2006/relationships/image" Target="../media/image16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7.xml" /><Relationship Id="rId3" Type="http://schemas.openxmlformats.org/officeDocument/2006/relationships/image" Target="../media/image17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8.xml" /><Relationship Id="rId3" Type="http://schemas.openxmlformats.org/officeDocument/2006/relationships/image" Target="../media/image18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9.xml" /><Relationship Id="rId3" Type="http://schemas.openxmlformats.org/officeDocument/2006/relationships/image" Target="../media/image19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0.xml" /><Relationship Id="rId3" Type="http://schemas.openxmlformats.org/officeDocument/2006/relationships/image" Target="../media/image20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21.xml" /><Relationship Id="rId3" Type="http://schemas.openxmlformats.org/officeDocument/2006/relationships/image" Target="../media/image21.jpe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OS" val="Unix 4.18 unknown"/>
  <p:tag name="AS_RELEASE_DATE" val="2021.08.31"/>
  <p:tag name="AS_TITLE" val="Aspose.Slides for Java"/>
  <p:tag name="AS_VERSION" val="21.8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>PptxGenJS</Company>
  <PresentationFormat>On-screen Show (16:9)</PresentationFormat>
  <Paragraphs>0</Paragraphs>
  <Slides>21</Slides>
  <Notes>21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baseType="lpstr" size="25">
      <vt:lpstr>Arial</vt:lpstr>
      <vt:lpstr>Calibri Light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Java</Application>
  <AppVersion>21.0800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PptxGenJS Presentation</dc:title>
  <dc:creator>PptxGenJS</dc:creator>
  <cp:lastModifiedBy>PptxGenJS</cp:lastModifiedBy>
  <cp:revision>1</cp:revision>
  <dcterms:created xsi:type="dcterms:W3CDTF">2026-03-27T05:36:00Z</dcterms:created>
  <dcterms:modified xsi:type="dcterms:W3CDTF">2026-03-27T17:14:44Z</dcterms:modified>
  <dc:subject>PptxGenJS Presentation</dc:subject>
</cp:coreProperties>
</file>