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670" r:id="rId3"/>
    <p:sldId id="686" r:id="rId4"/>
    <p:sldId id="687" r:id="rId5"/>
    <p:sldId id="688" r:id="rId6"/>
    <p:sldId id="689" r:id="rId7"/>
    <p:sldId id="690" r:id="rId8"/>
    <p:sldId id="691" r:id="rId9"/>
    <p:sldId id="692" r:id="rId10"/>
    <p:sldId id="693" r:id="rId11"/>
    <p:sldId id="694" r:id="rId12"/>
    <p:sldId id="695" r:id="rId13"/>
    <p:sldId id="696" r:id="rId14"/>
    <p:sldId id="697" r:id="rId15"/>
    <p:sldId id="698" r:id="rId16"/>
    <p:sldId id="699" r:id="rId17"/>
    <p:sldId id="700" r:id="rId18"/>
    <p:sldId id="701" r:id="rId19"/>
    <p:sldId id="702" r:id="rId20"/>
  </p:sldIdLst>
  <p:sldSz cx="7980680" cy="4488815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3" userDrawn="1">
          <p15:clr>
            <a:srgbClr val="A4A3A4"/>
          </p15:clr>
        </p15:guide>
        <p15:guide id="2" pos="26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19F"/>
    <a:srgbClr val="F7CE9D"/>
    <a:srgbClr val="FFFFFF"/>
    <a:srgbClr val="10F3C0"/>
    <a:srgbClr val="B2B2B2"/>
    <a:srgbClr val="202020"/>
    <a:srgbClr val="323232"/>
    <a:srgbClr val="CC3300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1393"/>
        <p:guide pos="26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>
              <a:ea typeface="Microsoft YaHei" panose="020B0703020204020201" charset="-122"/>
              <a:cs typeface="Microsoft YaHei" panose="020B0703020204020201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>
                <a:ea typeface="Microsoft YaHei" panose="020B0703020204020201" charset="-122"/>
                <a:cs typeface="Microsoft YaHei" panose="020B0703020204020201" charset="-122"/>
              </a:rPr>
            </a:fld>
            <a:endParaRPr lang="zh-CN" altLang="en-US">
              <a:ea typeface="Microsoft YaHei" panose="020B0703020204020201" charset="-122"/>
              <a:cs typeface="Microsoft YaHei" panose="020B07030202040202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>
              <a:ea typeface="Microsoft YaHei" panose="020B0703020204020201" charset="-122"/>
              <a:cs typeface="Microsoft YaHei" panose="020B07030202040202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>
                <a:ea typeface="Microsoft YaHei" panose="020B0703020204020201" charset="-122"/>
                <a:cs typeface="Microsoft YaHei" panose="020B0703020204020201" charset="-122"/>
              </a:rPr>
            </a:fld>
            <a:endParaRPr lang="zh-CN" altLang="en-US">
              <a:ea typeface="Microsoft YaHei" panose="020B0703020204020201" charset="-122"/>
              <a:cs typeface="Microsoft YaHei" panose="020B07030202040202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</a:defRPr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094" y="1279525"/>
            <a:ext cx="61414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YaHei" panose="020B0703020204020201" charset="-122"/>
                <a:ea typeface="Microsoft YaHei" panose="020B0703020204020201" charset="-122"/>
                <a:cs typeface="Microsoft YaHei" panose="020B0703020204020201" charset="-122"/>
              </a:defRPr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YaHei" panose="020B0703020204020201" charset="-122"/>
        <a:ea typeface="Microsoft YaHei" panose="020B0703020204020201" charset="-122"/>
        <a:cs typeface="Microsoft YaHei" panose="020B07030202040202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YaHei" panose="020B0703020204020201" charset="-122"/>
        <a:ea typeface="Microsoft YaHei" panose="020B0703020204020201" charset="-122"/>
        <a:cs typeface="Microsoft YaHei" panose="020B07030202040202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YaHei" panose="020B0703020204020201" charset="-122"/>
        <a:ea typeface="Microsoft YaHei" panose="020B0703020204020201" charset="-122"/>
        <a:cs typeface="Microsoft YaHei" panose="020B07030202040202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YaHei" panose="020B0703020204020201" charset="-122"/>
        <a:ea typeface="Microsoft YaHei" panose="020B0703020204020201" charset="-122"/>
        <a:cs typeface="Microsoft YaHei" panose="020B07030202040202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YaHei" panose="020B0703020204020201" charset="-122"/>
        <a:ea typeface="Microsoft YaHei" panose="020B0703020204020201" charset="-122"/>
        <a:cs typeface="Microsoft YaHei" panose="020B07030202040202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997650" y="866002"/>
            <a:ext cx="5985900" cy="1431596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393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97650" y="2357870"/>
            <a:ext cx="5985900" cy="1083851"/>
          </a:xfrm>
        </p:spPr>
        <p:txBody>
          <a:bodyPr>
            <a:normAutofit/>
          </a:bodyPr>
          <a:lstStyle>
            <a:lvl1pPr marL="0" indent="0" algn="ctr">
              <a:buNone/>
              <a:defRPr sz="1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299085" indent="0" algn="ctr">
              <a:buNone/>
              <a:defRPr sz="1310"/>
            </a:lvl2pPr>
            <a:lvl3pPr marL="598805" indent="0" algn="ctr">
              <a:buNone/>
              <a:defRPr sz="1180"/>
            </a:lvl3pPr>
            <a:lvl4pPr marL="897890" indent="0" algn="ctr">
              <a:buNone/>
              <a:defRPr sz="1045"/>
            </a:lvl4pPr>
            <a:lvl5pPr marL="1196975" indent="0" algn="ctr">
              <a:buNone/>
              <a:defRPr sz="1045"/>
            </a:lvl5pPr>
            <a:lvl6pPr marL="1496695" indent="0" algn="ctr">
              <a:buNone/>
              <a:defRPr sz="1045"/>
            </a:lvl6pPr>
            <a:lvl7pPr marL="1795780" indent="0" algn="ctr">
              <a:buNone/>
              <a:defRPr sz="1045"/>
            </a:lvl7pPr>
            <a:lvl8pPr marL="2094865" indent="0" algn="ctr">
              <a:buNone/>
              <a:defRPr sz="1045"/>
            </a:lvl8pPr>
            <a:lvl9pPr marL="2393950" indent="0" algn="ctr">
              <a:buNone/>
              <a:defRPr sz="1045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4001" y="169176"/>
            <a:ext cx="6883785" cy="867705"/>
          </a:xfrm>
        </p:spPr>
        <p:txBody>
          <a:bodyPr anchor="ctr" anchorCtr="0">
            <a:normAutofit/>
          </a:bodyPr>
          <a:lstStyle>
            <a:lvl1pPr>
              <a:defRPr sz="288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4001" y="1195042"/>
            <a:ext cx="6883785" cy="2848356"/>
          </a:xfrm>
        </p:spPr>
        <p:txBody>
          <a:bodyPr>
            <a:normAutofit/>
          </a:bodyPr>
          <a:lstStyle>
            <a:lvl1pPr>
              <a:defRPr sz="183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57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31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18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18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4550" y="307087"/>
            <a:ext cx="6747837" cy="2679477"/>
          </a:xfrm>
        </p:spPr>
        <p:txBody>
          <a:bodyPr anchor="b">
            <a:normAutofit/>
          </a:bodyPr>
          <a:lstStyle>
            <a:lvl1pPr>
              <a:defRPr sz="393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4551" y="3017693"/>
            <a:ext cx="6747836" cy="423885"/>
          </a:xfrm>
        </p:spPr>
        <p:txBody>
          <a:bodyPr>
            <a:normAutofit/>
          </a:bodyPr>
          <a:lstStyle>
            <a:lvl1pPr marL="0" indent="0">
              <a:buNone/>
              <a:defRPr sz="1570">
                <a:solidFill>
                  <a:schemeClr val="tx1"/>
                </a:solidFill>
              </a:defRPr>
            </a:lvl1pPr>
            <a:lvl2pPr marL="299085" indent="0">
              <a:buNone/>
              <a:defRPr sz="1310">
                <a:solidFill>
                  <a:schemeClr val="tx1">
                    <a:tint val="75000"/>
                  </a:schemeClr>
                </a:solidFill>
              </a:defRPr>
            </a:lvl2pPr>
            <a:lvl3pPr marL="598805" indent="0">
              <a:buNone/>
              <a:defRPr sz="1180">
                <a:solidFill>
                  <a:schemeClr val="tx1">
                    <a:tint val="75000"/>
                  </a:schemeClr>
                </a:solidFill>
              </a:defRPr>
            </a:lvl3pPr>
            <a:lvl4pPr marL="89789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4pPr>
            <a:lvl5pPr marL="1196975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5pPr>
            <a:lvl6pPr marL="1496695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6pPr>
            <a:lvl7pPr marL="179578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7pPr>
            <a:lvl8pPr marL="2094865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8pPr>
            <a:lvl9pPr marL="239395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4001" y="169176"/>
            <a:ext cx="6883785" cy="867705"/>
          </a:xfrm>
        </p:spPr>
        <p:txBody>
          <a:bodyPr>
            <a:normAutofit/>
          </a:bodyPr>
          <a:lstStyle>
            <a:lvl1pPr>
              <a:defRPr sz="288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4001" y="1195042"/>
            <a:ext cx="3392010" cy="2848356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83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157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131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18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18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915776" y="1195042"/>
            <a:ext cx="3392010" cy="2848356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83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157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131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18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18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9747" y="239008"/>
            <a:ext cx="6883785" cy="86770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9747" y="1142240"/>
            <a:ext cx="3376421" cy="539327"/>
          </a:xfrm>
        </p:spPr>
        <p:txBody>
          <a:bodyPr anchor="b">
            <a:normAutofit/>
          </a:bodyPr>
          <a:lstStyle>
            <a:lvl1pPr marL="0" indent="0">
              <a:buNone/>
              <a:defRPr sz="1835" b="0"/>
            </a:lvl1pPr>
            <a:lvl2pPr marL="299085" indent="0">
              <a:buNone/>
              <a:defRPr sz="1310" b="1"/>
            </a:lvl2pPr>
            <a:lvl3pPr marL="598805" indent="0">
              <a:buNone/>
              <a:defRPr sz="1180" b="1"/>
            </a:lvl3pPr>
            <a:lvl4pPr marL="897890" indent="0">
              <a:buNone/>
              <a:defRPr sz="1045" b="1"/>
            </a:lvl4pPr>
            <a:lvl5pPr marL="1196975" indent="0">
              <a:buNone/>
              <a:defRPr sz="1045" b="1"/>
            </a:lvl5pPr>
            <a:lvl6pPr marL="1496695" indent="0">
              <a:buNone/>
              <a:defRPr sz="1045" b="1"/>
            </a:lvl6pPr>
            <a:lvl7pPr marL="1795780" indent="0">
              <a:buNone/>
              <a:defRPr sz="1045" b="1"/>
            </a:lvl7pPr>
            <a:lvl8pPr marL="2094865" indent="0">
              <a:buNone/>
              <a:defRPr sz="1045" b="1"/>
            </a:lvl8pPr>
            <a:lvl9pPr marL="2393950" indent="0">
              <a:buNone/>
              <a:defRPr sz="1045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9747" y="1712160"/>
            <a:ext cx="3376421" cy="233955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040482" y="1142240"/>
            <a:ext cx="3393049" cy="539327"/>
          </a:xfrm>
        </p:spPr>
        <p:txBody>
          <a:bodyPr anchor="b">
            <a:normAutofit/>
          </a:bodyPr>
          <a:lstStyle>
            <a:lvl1pPr marL="0" indent="0">
              <a:buNone/>
              <a:defRPr sz="1835" b="0"/>
            </a:lvl1pPr>
            <a:lvl2pPr marL="299085" indent="0">
              <a:buNone/>
              <a:defRPr sz="1310" b="1"/>
            </a:lvl2pPr>
            <a:lvl3pPr marL="598805" indent="0">
              <a:buNone/>
              <a:defRPr sz="1180" b="1"/>
            </a:lvl3pPr>
            <a:lvl4pPr marL="897890" indent="0">
              <a:buNone/>
              <a:defRPr sz="1045" b="1"/>
            </a:lvl4pPr>
            <a:lvl5pPr marL="1196975" indent="0">
              <a:buNone/>
              <a:defRPr sz="1045" b="1"/>
            </a:lvl5pPr>
            <a:lvl6pPr marL="1496695" indent="0">
              <a:buNone/>
              <a:defRPr sz="1045" b="1"/>
            </a:lvl6pPr>
            <a:lvl7pPr marL="1795780" indent="0">
              <a:buNone/>
              <a:defRPr sz="1045" b="1"/>
            </a:lvl7pPr>
            <a:lvl8pPr marL="2094865" indent="0">
              <a:buNone/>
              <a:defRPr sz="1045" b="1"/>
            </a:lvl8pPr>
            <a:lvl9pPr marL="2393950" indent="0">
              <a:buNone/>
              <a:defRPr sz="1045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040482" y="1712160"/>
            <a:ext cx="3393049" cy="233955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8707" y="1810748"/>
            <a:ext cx="6883785" cy="867705"/>
          </a:xfrm>
        </p:spPr>
        <p:txBody>
          <a:bodyPr>
            <a:normAutofit/>
          </a:bodyPr>
          <a:lstStyle>
            <a:lvl1pPr algn="ctr">
              <a:defRPr sz="288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23377" y="83133"/>
            <a:ext cx="2726648" cy="1047480"/>
          </a:xfrm>
        </p:spPr>
        <p:txBody>
          <a:bodyPr anchor="ctr" anchorCtr="0">
            <a:normAutofit/>
          </a:bodyPr>
          <a:lstStyle>
            <a:lvl1pPr>
              <a:defRPr sz="2095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393581" y="501650"/>
            <a:ext cx="3808205" cy="3334790"/>
          </a:xfrm>
        </p:spPr>
        <p:txBody>
          <a:bodyPr/>
          <a:lstStyle>
            <a:lvl1pPr marL="0" indent="0">
              <a:buNone/>
              <a:defRPr sz="2095"/>
            </a:lvl1pPr>
            <a:lvl2pPr marL="299085" indent="0">
              <a:buNone/>
              <a:defRPr sz="1835"/>
            </a:lvl2pPr>
            <a:lvl3pPr marL="598805" indent="0">
              <a:buNone/>
              <a:defRPr sz="1570"/>
            </a:lvl3pPr>
            <a:lvl4pPr marL="897890" indent="0">
              <a:buNone/>
              <a:defRPr sz="1310"/>
            </a:lvl4pPr>
            <a:lvl5pPr marL="1196975" indent="0">
              <a:buNone/>
              <a:defRPr sz="1310"/>
            </a:lvl5pPr>
            <a:lvl6pPr marL="1496695" indent="0">
              <a:buNone/>
              <a:defRPr sz="1310"/>
            </a:lvl6pPr>
            <a:lvl7pPr marL="1795780" indent="0">
              <a:buNone/>
              <a:defRPr sz="1310"/>
            </a:lvl7pPr>
            <a:lvl8pPr marL="2094865" indent="0">
              <a:buNone/>
              <a:defRPr sz="1310"/>
            </a:lvl8pPr>
            <a:lvl9pPr marL="2393950" indent="0">
              <a:buNone/>
              <a:defRPr sz="131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26703" y="1346760"/>
            <a:ext cx="2726648" cy="249504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310"/>
            </a:lvl1pPr>
            <a:lvl2pPr marL="299085" indent="0">
              <a:buNone/>
              <a:defRPr sz="915"/>
            </a:lvl2pPr>
            <a:lvl3pPr marL="598805" indent="0">
              <a:buNone/>
              <a:defRPr sz="785"/>
            </a:lvl3pPr>
            <a:lvl4pPr marL="897890" indent="0">
              <a:buNone/>
              <a:defRPr sz="655"/>
            </a:lvl4pPr>
            <a:lvl5pPr marL="1196975" indent="0">
              <a:buNone/>
              <a:defRPr sz="655"/>
            </a:lvl5pPr>
            <a:lvl6pPr marL="1496695" indent="0">
              <a:buNone/>
              <a:defRPr sz="655"/>
            </a:lvl6pPr>
            <a:lvl7pPr marL="1795780" indent="0">
              <a:buNone/>
              <a:defRPr sz="655"/>
            </a:lvl7pPr>
            <a:lvl8pPr marL="2094865" indent="0">
              <a:buNone/>
              <a:defRPr sz="655"/>
            </a:lvl8pPr>
            <a:lvl9pPr marL="2393950" indent="0">
              <a:buNone/>
              <a:defRPr sz="655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31362" y="239008"/>
            <a:ext cx="1001130" cy="3804390"/>
          </a:xfrm>
        </p:spPr>
        <p:txBody>
          <a:bodyPr vert="eaVert">
            <a:normAutofit/>
          </a:bodyPr>
          <a:lstStyle>
            <a:lvl1pPr>
              <a:defRPr sz="288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48707" y="239008"/>
            <a:ext cx="5813051" cy="3804390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48707" y="361036"/>
            <a:ext cx="6883785" cy="36388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48707" y="239008"/>
            <a:ext cx="6883785" cy="867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8707" y="1195042"/>
            <a:ext cx="6883785" cy="2848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8707" y="4160823"/>
            <a:ext cx="1795770" cy="2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85">
                <a:solidFill>
                  <a:schemeClr val="tx1">
                    <a:tint val="75000"/>
                  </a:schemeClr>
                </a:solidFill>
                <a:ea typeface="Microsoft YaHei" panose="020B0703020204020201" charset="-122"/>
                <a:cs typeface="Microsoft YaHei" panose="020B07030202040202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643772" y="4160823"/>
            <a:ext cx="2693655" cy="2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85">
                <a:solidFill>
                  <a:schemeClr val="tx1">
                    <a:tint val="75000"/>
                  </a:schemeClr>
                </a:solidFill>
                <a:ea typeface="Microsoft YaHei" panose="020B0703020204020201" charset="-122"/>
                <a:cs typeface="Microsoft YaHei" panose="020B07030202040202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636722" y="4160823"/>
            <a:ext cx="1795770" cy="2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85">
                <a:solidFill>
                  <a:schemeClr val="tx1">
                    <a:tint val="75000"/>
                  </a:schemeClr>
                </a:solidFill>
                <a:ea typeface="Microsoft YaHei" panose="020B0703020204020201" charset="-122"/>
                <a:cs typeface="Microsoft YaHei" panose="020B07030202040202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598805" rtl="0" eaLnBrk="1" latinLnBrk="0" hangingPunct="1">
        <a:lnSpc>
          <a:spcPct val="90000"/>
        </a:lnSpc>
        <a:spcBef>
          <a:spcPct val="0"/>
        </a:spcBef>
        <a:buNone/>
        <a:defRPr sz="2880" kern="1200">
          <a:solidFill>
            <a:schemeClr val="tx1"/>
          </a:solidFill>
          <a:latin typeface="+mj-lt"/>
          <a:ea typeface="Microsoft YaHei" panose="020B0703020204020201" charset="-122"/>
          <a:cs typeface="Microsoft YaHei" panose="020B0703020204020201" charset="-122"/>
        </a:defRPr>
      </a:lvl1pPr>
    </p:titleStyle>
    <p:bodyStyle>
      <a:lvl1pPr marL="149860" indent="-149860" algn="l" defTabSz="598805" rtl="0" eaLnBrk="1" latinLnBrk="0" hangingPunct="1">
        <a:lnSpc>
          <a:spcPct val="90000"/>
        </a:lnSpc>
        <a:spcBef>
          <a:spcPct val="131000"/>
        </a:spcBef>
        <a:buFont typeface="Arial" panose="020B0604020202090204" pitchFamily="34" charset="0"/>
        <a:buChar char="•"/>
        <a:defRPr sz="1835" kern="1200">
          <a:solidFill>
            <a:schemeClr val="tx1"/>
          </a:solidFill>
          <a:latin typeface="+mn-lt"/>
          <a:ea typeface="Microsoft YaHei" panose="020B0703020204020201" charset="-122"/>
          <a:cs typeface="Microsoft YaHei" panose="020B0703020204020201" charset="-122"/>
        </a:defRPr>
      </a:lvl1pPr>
      <a:lvl2pPr marL="44894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570" kern="1200">
          <a:solidFill>
            <a:schemeClr val="tx1"/>
          </a:solidFill>
          <a:latin typeface="+mn-lt"/>
          <a:ea typeface="Microsoft YaHei" panose="020B0703020204020201" charset="-122"/>
          <a:cs typeface="Microsoft YaHei" panose="020B0703020204020201" charset="-122"/>
        </a:defRPr>
      </a:lvl2pPr>
      <a:lvl3pPr marL="74803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310" kern="1200">
          <a:solidFill>
            <a:schemeClr val="tx1"/>
          </a:solidFill>
          <a:latin typeface="+mn-lt"/>
          <a:ea typeface="Microsoft YaHei" panose="020B0703020204020201" charset="-122"/>
          <a:cs typeface="Microsoft YaHei" panose="020B0703020204020201" charset="-122"/>
        </a:defRPr>
      </a:lvl3pPr>
      <a:lvl4pPr marL="104775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80" kern="1200">
          <a:solidFill>
            <a:schemeClr val="tx1"/>
          </a:solidFill>
          <a:latin typeface="+mn-lt"/>
          <a:ea typeface="Microsoft YaHei" panose="020B0703020204020201" charset="-122"/>
          <a:cs typeface="Microsoft YaHei" panose="020B0703020204020201" charset="-122"/>
        </a:defRPr>
      </a:lvl4pPr>
      <a:lvl5pPr marL="134683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80" kern="1200">
          <a:solidFill>
            <a:schemeClr val="tx1"/>
          </a:solidFill>
          <a:latin typeface="+mn-lt"/>
          <a:ea typeface="Microsoft YaHei" panose="020B0703020204020201" charset="-122"/>
          <a:cs typeface="Microsoft YaHei" panose="020B0703020204020201" charset="-122"/>
        </a:defRPr>
      </a:lvl5pPr>
      <a:lvl6pPr marL="164592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94500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24472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54381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1pPr>
      <a:lvl2pPr marL="29908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2pPr>
      <a:lvl3pPr marL="59880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3pPr>
      <a:lvl4pPr marL="89789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4pPr>
      <a:lvl5pPr marL="119697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5pPr>
      <a:lvl6pPr marL="149669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79578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09486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39395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_587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3_6515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_148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5_1983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6_5505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7_3342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8_449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9_2460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0_5555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1_327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2_2277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3_6090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4_5873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5_2402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6_1046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7_6009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8_3493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9_6337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Microsoft YaHe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Microsoft YaHei"/>
        <a:font script="Hant" typeface="新細明體"/>
        <a:font script="Arab" typeface="Microsoft YaHei"/>
        <a:font script="Hebr" typeface="Microsoft YaHei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icrosoft YaHe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Microsoft YaHe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Microsoft YaHei"/>
        <a:font script="Hant" typeface="新細明體"/>
        <a:font script="Arab" typeface="Microsoft YaHei"/>
        <a:font script="Hebr" typeface="Microsoft YaHei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icrosoft YaHe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Microsoft YaHei</vt:lpstr>
      <vt:lpstr>Microsoft YaHei Bold</vt:lpstr>
      <vt:lpstr>Bahnschrift SemiBold</vt:lpstr>
      <vt:lpstr>苹方-简</vt:lpstr>
      <vt:lpstr>Google Sans Text</vt:lpstr>
      <vt:lpstr>Thonburi</vt:lpstr>
      <vt:lpstr>Arial</vt:lpstr>
      <vt:lpstr>Times</vt:lpstr>
      <vt:lpstr>微软雅黑</vt:lpstr>
      <vt:lpstr>Arial Unicode MS</vt:lpstr>
      <vt:lpstr>Calibri</vt:lpstr>
      <vt:lpstr>Helvetica Neue</vt:lpstr>
      <vt:lpstr>Google Sans Text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梁彦平</cp:lastModifiedBy>
  <cp:revision>92</cp:revision>
  <dcterms:created xsi:type="dcterms:W3CDTF">2026-03-03T15:05:54Z</dcterms:created>
  <dcterms:modified xsi:type="dcterms:W3CDTF">2026-03-03T15:05:54Z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2052-12.1.24031.24031</vt:lpwstr>
  </property>
  <property fmtid="{D5CDD505-2E9C-101B-9397-08002B2CF9AE}" pid="3" name="ICV">
    <vt:lpwstr>CCE3B2046D62D57F8987776712D7E349_41</vt:lpwstr>
  </property>
</Properties>
</file>