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2"/>
  </p:handout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7980680" cy="4488815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4" userDrawn="1">
          <p15:clr>
            <a:srgbClr val="A4A3A4"/>
          </p15:clr>
        </p15:guide>
        <p15:guide id="2" pos="25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6374"/>
  </p:normalViewPr>
  <p:slideViewPr>
    <p:cSldViewPr snapToGrid="0" showGuides="1">
      <p:cViewPr varScale="1">
        <p:scale>
          <a:sx n="127" d="100"/>
          <a:sy n="127" d="100"/>
        </p:scale>
        <p:origin x="1952" y="184"/>
      </p:cViewPr>
      <p:guideLst>
        <p:guide orient="horz" pos="1414"/>
        <p:guide pos="25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094" y="1279525"/>
            <a:ext cx="61414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997650" y="866002"/>
            <a:ext cx="5985900" cy="1431596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393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997650" y="2357870"/>
            <a:ext cx="5985900" cy="1083851"/>
          </a:xfrm>
        </p:spPr>
        <p:txBody>
          <a:bodyPr>
            <a:normAutofit/>
          </a:bodyPr>
          <a:lstStyle>
            <a:lvl1pPr marL="0" indent="0" algn="ctr">
              <a:buNone/>
              <a:defRPr sz="157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299085" indent="0" algn="ctr">
              <a:buNone/>
              <a:defRPr sz="1310"/>
            </a:lvl2pPr>
            <a:lvl3pPr marL="598805" indent="0" algn="ctr">
              <a:buNone/>
              <a:defRPr sz="1180"/>
            </a:lvl3pPr>
            <a:lvl4pPr marL="897890" indent="0" algn="ctr">
              <a:buNone/>
              <a:defRPr sz="1045"/>
            </a:lvl4pPr>
            <a:lvl5pPr marL="1196975" indent="0" algn="ctr">
              <a:buNone/>
              <a:defRPr sz="1045"/>
            </a:lvl5pPr>
            <a:lvl6pPr marL="1496695" indent="0" algn="ctr">
              <a:buNone/>
              <a:defRPr sz="1045"/>
            </a:lvl6pPr>
            <a:lvl7pPr marL="1795780" indent="0" algn="ctr">
              <a:buNone/>
              <a:defRPr sz="1045"/>
            </a:lvl7pPr>
            <a:lvl8pPr marL="2094865" indent="0" algn="ctr">
              <a:buNone/>
              <a:defRPr sz="1045"/>
            </a:lvl8pPr>
            <a:lvl9pPr marL="2393950" indent="0" algn="ctr">
              <a:buNone/>
              <a:defRPr sz="1045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48707" y="361036"/>
            <a:ext cx="6883785" cy="363886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4001" y="169176"/>
            <a:ext cx="6883785" cy="867705"/>
          </a:xfrm>
        </p:spPr>
        <p:txBody>
          <a:bodyPr anchor="ctr" anchorCtr="0">
            <a:normAutofit/>
          </a:bodyPr>
          <a:lstStyle>
            <a:lvl1pPr>
              <a:defRPr sz="288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4001" y="1195042"/>
            <a:ext cx="6883785" cy="2848356"/>
          </a:xfrm>
        </p:spPr>
        <p:txBody>
          <a:bodyPr>
            <a:normAutofit/>
          </a:bodyPr>
          <a:lstStyle>
            <a:lvl1pPr>
              <a:defRPr sz="18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57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31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18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18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4550" y="307087"/>
            <a:ext cx="6747837" cy="2679477"/>
          </a:xfrm>
        </p:spPr>
        <p:txBody>
          <a:bodyPr anchor="b">
            <a:normAutofit/>
          </a:bodyPr>
          <a:lstStyle>
            <a:lvl1pPr>
              <a:defRPr sz="393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4551" y="3017693"/>
            <a:ext cx="6747836" cy="423885"/>
          </a:xfrm>
        </p:spPr>
        <p:txBody>
          <a:bodyPr>
            <a:normAutofit/>
          </a:bodyPr>
          <a:lstStyle>
            <a:lvl1pPr marL="0" indent="0">
              <a:buNone/>
              <a:defRPr sz="1570">
                <a:solidFill>
                  <a:schemeClr val="tx1"/>
                </a:solidFill>
              </a:defRPr>
            </a:lvl1pPr>
            <a:lvl2pPr marL="299085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2pPr>
            <a:lvl3pPr marL="598805" indent="0">
              <a:buNone/>
              <a:defRPr sz="1180">
                <a:solidFill>
                  <a:schemeClr val="tx1">
                    <a:tint val="75000"/>
                  </a:schemeClr>
                </a:solidFill>
              </a:defRPr>
            </a:lvl3pPr>
            <a:lvl4pPr marL="897890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4pPr>
            <a:lvl5pPr marL="1196975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5pPr>
            <a:lvl6pPr marL="1496695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6pPr>
            <a:lvl7pPr marL="1795780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7pPr>
            <a:lvl8pPr marL="2094865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8pPr>
            <a:lvl9pPr marL="2393950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4001" y="169176"/>
            <a:ext cx="6883785" cy="867705"/>
          </a:xfrm>
        </p:spPr>
        <p:txBody>
          <a:bodyPr>
            <a:normAutofit/>
          </a:bodyPr>
          <a:lstStyle>
            <a:lvl1pPr>
              <a:defRPr sz="2880" b="0" i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24001" y="1195042"/>
            <a:ext cx="3392010" cy="2848356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18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157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131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18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18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915776" y="1195042"/>
            <a:ext cx="3392010" cy="2848356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18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157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131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18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18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9747" y="239008"/>
            <a:ext cx="6883785" cy="867705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9747" y="1142240"/>
            <a:ext cx="3376421" cy="539327"/>
          </a:xfrm>
        </p:spPr>
        <p:txBody>
          <a:bodyPr anchor="b">
            <a:normAutofit/>
          </a:bodyPr>
          <a:lstStyle>
            <a:lvl1pPr marL="0" indent="0">
              <a:buNone/>
              <a:defRPr sz="1835" b="0"/>
            </a:lvl1pPr>
            <a:lvl2pPr marL="299085" indent="0">
              <a:buNone/>
              <a:defRPr sz="1310" b="1"/>
            </a:lvl2pPr>
            <a:lvl3pPr marL="598805" indent="0">
              <a:buNone/>
              <a:defRPr sz="1180" b="1"/>
            </a:lvl3pPr>
            <a:lvl4pPr marL="897890" indent="0">
              <a:buNone/>
              <a:defRPr sz="1045" b="1"/>
            </a:lvl4pPr>
            <a:lvl5pPr marL="1196975" indent="0">
              <a:buNone/>
              <a:defRPr sz="1045" b="1"/>
            </a:lvl5pPr>
            <a:lvl6pPr marL="1496695" indent="0">
              <a:buNone/>
              <a:defRPr sz="1045" b="1"/>
            </a:lvl6pPr>
            <a:lvl7pPr marL="1795780" indent="0">
              <a:buNone/>
              <a:defRPr sz="1045" b="1"/>
            </a:lvl7pPr>
            <a:lvl8pPr marL="2094865" indent="0">
              <a:buNone/>
              <a:defRPr sz="1045" b="1"/>
            </a:lvl8pPr>
            <a:lvl9pPr marL="2393950" indent="0">
              <a:buNone/>
              <a:defRPr sz="1045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49747" y="1712160"/>
            <a:ext cx="3376421" cy="233955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040482" y="1142240"/>
            <a:ext cx="3393049" cy="539327"/>
          </a:xfrm>
        </p:spPr>
        <p:txBody>
          <a:bodyPr anchor="b">
            <a:normAutofit/>
          </a:bodyPr>
          <a:lstStyle>
            <a:lvl1pPr marL="0" indent="0">
              <a:buNone/>
              <a:defRPr sz="1835" b="0"/>
            </a:lvl1pPr>
            <a:lvl2pPr marL="299085" indent="0">
              <a:buNone/>
              <a:defRPr sz="1310" b="1"/>
            </a:lvl2pPr>
            <a:lvl3pPr marL="598805" indent="0">
              <a:buNone/>
              <a:defRPr sz="1180" b="1"/>
            </a:lvl3pPr>
            <a:lvl4pPr marL="897890" indent="0">
              <a:buNone/>
              <a:defRPr sz="1045" b="1"/>
            </a:lvl4pPr>
            <a:lvl5pPr marL="1196975" indent="0">
              <a:buNone/>
              <a:defRPr sz="1045" b="1"/>
            </a:lvl5pPr>
            <a:lvl6pPr marL="1496695" indent="0">
              <a:buNone/>
              <a:defRPr sz="1045" b="1"/>
            </a:lvl6pPr>
            <a:lvl7pPr marL="1795780" indent="0">
              <a:buNone/>
              <a:defRPr sz="1045" b="1"/>
            </a:lvl7pPr>
            <a:lvl8pPr marL="2094865" indent="0">
              <a:buNone/>
              <a:defRPr sz="1045" b="1"/>
            </a:lvl8pPr>
            <a:lvl9pPr marL="2393950" indent="0">
              <a:buNone/>
              <a:defRPr sz="1045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040482" y="1712160"/>
            <a:ext cx="3393049" cy="233955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8707" y="1810748"/>
            <a:ext cx="6883785" cy="867705"/>
          </a:xfrm>
        </p:spPr>
        <p:txBody>
          <a:bodyPr>
            <a:normAutofit/>
          </a:bodyPr>
          <a:lstStyle>
            <a:lvl1pPr algn="ctr">
              <a:defRPr sz="288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23377" y="83133"/>
            <a:ext cx="2726648" cy="1047480"/>
          </a:xfrm>
        </p:spPr>
        <p:txBody>
          <a:bodyPr anchor="ctr" anchorCtr="0">
            <a:normAutofit/>
          </a:bodyPr>
          <a:lstStyle>
            <a:lvl1pPr>
              <a:defRPr sz="2095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393581" y="501650"/>
            <a:ext cx="3808205" cy="3334790"/>
          </a:xfrm>
        </p:spPr>
        <p:txBody>
          <a:bodyPr/>
          <a:lstStyle>
            <a:lvl1pPr marL="0" indent="0">
              <a:buNone/>
              <a:defRPr sz="2095"/>
            </a:lvl1pPr>
            <a:lvl2pPr marL="299085" indent="0">
              <a:buNone/>
              <a:defRPr sz="1835"/>
            </a:lvl2pPr>
            <a:lvl3pPr marL="598805" indent="0">
              <a:buNone/>
              <a:defRPr sz="1570"/>
            </a:lvl3pPr>
            <a:lvl4pPr marL="897890" indent="0">
              <a:buNone/>
              <a:defRPr sz="1310"/>
            </a:lvl4pPr>
            <a:lvl5pPr marL="1196975" indent="0">
              <a:buNone/>
              <a:defRPr sz="1310"/>
            </a:lvl5pPr>
            <a:lvl6pPr marL="1496695" indent="0">
              <a:buNone/>
              <a:defRPr sz="1310"/>
            </a:lvl6pPr>
            <a:lvl7pPr marL="1795780" indent="0">
              <a:buNone/>
              <a:defRPr sz="1310"/>
            </a:lvl7pPr>
            <a:lvl8pPr marL="2094865" indent="0">
              <a:buNone/>
              <a:defRPr sz="1310"/>
            </a:lvl8pPr>
            <a:lvl9pPr marL="2393950" indent="0">
              <a:buNone/>
              <a:defRPr sz="131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26703" y="1346760"/>
            <a:ext cx="2726648" cy="249504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310"/>
            </a:lvl1pPr>
            <a:lvl2pPr marL="299085" indent="0">
              <a:buNone/>
              <a:defRPr sz="915"/>
            </a:lvl2pPr>
            <a:lvl3pPr marL="598805" indent="0">
              <a:buNone/>
              <a:defRPr sz="785"/>
            </a:lvl3pPr>
            <a:lvl4pPr marL="897890" indent="0">
              <a:buNone/>
              <a:defRPr sz="655"/>
            </a:lvl4pPr>
            <a:lvl5pPr marL="1196975" indent="0">
              <a:buNone/>
              <a:defRPr sz="655"/>
            </a:lvl5pPr>
            <a:lvl6pPr marL="1496695" indent="0">
              <a:buNone/>
              <a:defRPr sz="655"/>
            </a:lvl6pPr>
            <a:lvl7pPr marL="1795780" indent="0">
              <a:buNone/>
              <a:defRPr sz="655"/>
            </a:lvl7pPr>
            <a:lvl8pPr marL="2094865" indent="0">
              <a:buNone/>
              <a:defRPr sz="655"/>
            </a:lvl8pPr>
            <a:lvl9pPr marL="2393950" indent="0">
              <a:buNone/>
              <a:defRPr sz="655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31362" y="239008"/>
            <a:ext cx="1001130" cy="3804390"/>
          </a:xfrm>
        </p:spPr>
        <p:txBody>
          <a:bodyPr vert="eaVert">
            <a:normAutofit/>
          </a:bodyPr>
          <a:lstStyle>
            <a:lvl1pPr>
              <a:defRPr sz="288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48707" y="239008"/>
            <a:ext cx="5813051" cy="380439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48707" y="239008"/>
            <a:ext cx="6883785" cy="867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8707" y="1195042"/>
            <a:ext cx="6883785" cy="2848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48707" y="4160823"/>
            <a:ext cx="1795770" cy="239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643772" y="4160823"/>
            <a:ext cx="2693655" cy="239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636722" y="4160823"/>
            <a:ext cx="1795770" cy="239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98805" rtl="0" eaLnBrk="1" latinLnBrk="0" hangingPunct="1">
        <a:lnSpc>
          <a:spcPct val="90000"/>
        </a:lnSpc>
        <a:spcBef>
          <a:spcPct val="0"/>
        </a:spcBef>
        <a:buNone/>
        <a:defRPr sz="28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9860" indent="-149860" algn="l" defTabSz="598805" rtl="0" eaLnBrk="1" latinLnBrk="0" hangingPunct="1">
        <a:lnSpc>
          <a:spcPct val="90000"/>
        </a:lnSpc>
        <a:spcBef>
          <a:spcPct val="131000"/>
        </a:spcBef>
        <a:buFont typeface="Arial" panose="020B060402020209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1pPr>
      <a:lvl2pPr marL="448945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90204" pitchFamily="34" charset="0"/>
        <a:buChar char="•"/>
        <a:defRPr sz="1570" kern="1200">
          <a:solidFill>
            <a:schemeClr val="tx1"/>
          </a:solidFill>
          <a:latin typeface="+mn-lt"/>
          <a:ea typeface="+mn-ea"/>
          <a:cs typeface="+mn-cs"/>
        </a:defRPr>
      </a:lvl2pPr>
      <a:lvl3pPr marL="748030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90204" pitchFamily="34" charset="0"/>
        <a:buChar char="•"/>
        <a:defRPr sz="1310" kern="1200">
          <a:solidFill>
            <a:schemeClr val="tx1"/>
          </a:solidFill>
          <a:latin typeface="+mn-lt"/>
          <a:ea typeface="+mn-ea"/>
          <a:cs typeface="+mn-cs"/>
        </a:defRPr>
      </a:lvl3pPr>
      <a:lvl4pPr marL="1047750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9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4pPr>
      <a:lvl5pPr marL="1346835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9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9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6pPr>
      <a:lvl7pPr marL="1945005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9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7pPr>
      <a:lvl8pPr marL="2244725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9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8pPr>
      <a:lvl9pPr marL="2543810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9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1pPr>
      <a:lvl2pPr marL="29908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2pPr>
      <a:lvl3pPr marL="59880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3pPr>
      <a:lvl4pPr marL="897890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4pPr>
      <a:lvl5pPr marL="119697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5pPr>
      <a:lvl6pPr marL="149669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6pPr>
      <a:lvl7pPr marL="1795780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7pPr>
      <a:lvl8pPr marL="209486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8pPr>
      <a:lvl9pPr marL="2393950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>
              <a:effectLst/>
            </a:endParaRP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>
              <a:latin typeface="+mn-lt"/>
            </a:endParaRPr>
          </a:p>
        </p:txBody>
      </p:sp>
      <p:pic>
        <p:nvPicPr>
          <p:cNvPr id="3" name="图片 2" descr="1_4630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0_1382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1_1409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2_1858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3_2069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4_6422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5_6613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6_4278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7_4391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8_53519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9_13337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_1752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0_3128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1_4955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2_767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3_14017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4_3378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5_5468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6_4058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7_951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28_4336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3_3208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4_3108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5_4018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6_49059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7_1257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8_4178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9_2967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" y="-125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5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梁彦平</cp:lastModifiedBy>
  <cp:revision>9</cp:revision>
  <dcterms:created xsi:type="dcterms:W3CDTF">2025-02-26T07:51:38Z</dcterms:created>
  <dcterms:modified xsi:type="dcterms:W3CDTF">2025-02-26T07:51:38Z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2052-6.14.0.8924</vt:lpwstr>
  </property>
  <property fmtid="{D5CDD505-2E9C-101B-9397-08002B2CF9AE}" pid="3" name="ICV">
    <vt:lpwstr>2BD16591560B2896CAC7BE67F5A82391_41</vt:lpwstr>
  </property>
</Properties>
</file>