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602" r:id="rId2"/>
    <p:sldId id="1634" r:id="rId3"/>
    <p:sldId id="1649" r:id="rId4"/>
    <p:sldId id="1650" r:id="rId5"/>
    <p:sldId id="1635" r:id="rId6"/>
    <p:sldId id="1636" r:id="rId7"/>
    <p:sldId id="1651" r:id="rId8"/>
    <p:sldId id="1652" r:id="rId9"/>
    <p:sldId id="1637" r:id="rId10"/>
    <p:sldId id="1639" r:id="rId11"/>
    <p:sldId id="1640" r:id="rId12"/>
    <p:sldId id="1641" r:id="rId13"/>
    <p:sldId id="1654" r:id="rId14"/>
    <p:sldId id="1642" r:id="rId15"/>
    <p:sldId id="1643" r:id="rId16"/>
    <p:sldId id="1644" r:id="rId17"/>
    <p:sldId id="1603" r:id="rId18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4">
          <p15:clr>
            <a:srgbClr val="A4A3A4"/>
          </p15:clr>
        </p15:guide>
        <p15:guide id="2" orient="horz" pos="2238">
          <p15:clr>
            <a:srgbClr val="A4A3A4"/>
          </p15:clr>
        </p15:guide>
        <p15:guide id="3" orient="horz" pos="2783">
          <p15:clr>
            <a:srgbClr val="A4A3A4"/>
          </p15:clr>
        </p15:guide>
        <p15:guide id="4" orient="horz" pos="712">
          <p15:clr>
            <a:srgbClr val="A4A3A4"/>
          </p15:clr>
        </p15:guide>
        <p15:guide id="5" pos="3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84">
          <p15:clr>
            <a:srgbClr val="A4A3A4"/>
          </p15:clr>
        </p15:guide>
        <p15:guide id="2" pos="22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ku Uchikawa" initials="SU" lastIdx="11" clrIdx="0"/>
  <p:cmAuthor id="1" name="Administrator" initials="A" lastIdx="1" clrIdx="0"/>
  <p:cmAuthor id="2" name="作者" initials="A" lastIdx="0" clrIdx="1"/>
  <p:cmAuthor id="3" name="李丞" initials="李丞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58C"/>
    <a:srgbClr val="FFFFFF"/>
    <a:srgbClr val="7F7F7F"/>
    <a:srgbClr val="D70C19"/>
    <a:srgbClr val="DF0C1A"/>
    <a:srgbClr val="E8545E"/>
    <a:srgbClr val="DC0C1A"/>
    <a:srgbClr val="DE0C1A"/>
    <a:srgbClr val="D80C19"/>
    <a:srgbClr val="E45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25" autoAdjust="0"/>
    <p:restoredTop sz="50000" autoAdjust="0"/>
  </p:normalViewPr>
  <p:slideViewPr>
    <p:cSldViewPr snapToGrid="0">
      <p:cViewPr varScale="1">
        <p:scale>
          <a:sx n="105" d="100"/>
          <a:sy n="105" d="100"/>
        </p:scale>
        <p:origin x="87" y="60"/>
      </p:cViewPr>
      <p:guideLst>
        <p:guide orient="horz" pos="2454"/>
        <p:guide orient="horz" pos="2238"/>
        <p:guide orient="horz" pos="2783"/>
        <p:guide orient="horz" pos="712"/>
        <p:guide pos="3960"/>
      </p:guideLst>
    </p:cSldViewPr>
  </p:slideViewPr>
  <p:outlineViewPr>
    <p:cViewPr>
      <p:scale>
        <a:sx n="33" d="100"/>
        <a:sy n="33" d="100"/>
      </p:scale>
      <p:origin x="0" y="6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22"/>
    </p:cViewPr>
  </p:sorterViewPr>
  <p:notesViewPr>
    <p:cSldViewPr snapToGrid="0">
      <p:cViewPr varScale="1">
        <p:scale>
          <a:sx n="53" d="100"/>
          <a:sy n="53" d="100"/>
        </p:scale>
        <p:origin x="-2952" y="-102"/>
      </p:cViewPr>
      <p:guideLst>
        <p:guide orient="horz" pos="2984"/>
        <p:guide pos="22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95D30-8201-8D48-BE8F-848E8D2637C7}" type="datetimeFigureOut">
              <a:rPr kumimoji="1" lang="zh-CN" altLang="en-US" smtClean="0"/>
              <a:t>2022/11/21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94706-07A0-B64A-87A8-F87214B4D0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本方案为 微信公众号：</a:t>
            </a:r>
            <a:r>
              <a:rPr lang="en-US" altLang="zh-CN">
                <a:sym typeface="+mn-ea"/>
              </a:rPr>
              <a:t>4A</a:t>
            </a:r>
            <a:r>
              <a:rPr lang="zh-CN" altLang="en-US">
                <a:sym typeface="+mn-ea"/>
              </a:rPr>
              <a:t>营销广告圈（一个学习策划的平台），私藏推荐，仅供个人学习之用，更多海量营销策划方案请关注公众号或私聊（加助手微信号 : </a:t>
            </a:r>
            <a:r>
              <a:rPr lang="en-US" altLang="zh-CN">
                <a:sym typeface="+mn-ea"/>
              </a:rPr>
              <a:t>1024780</a:t>
            </a:r>
            <a:r>
              <a:rPr lang="zh-CN" altLang="en-US">
                <a:sym typeface="+mn-ea"/>
              </a:rPr>
              <a:t>），本平台有您需要的任何资料！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本方案为 微信公众号：</a:t>
            </a:r>
            <a:r>
              <a:rPr lang="en-US" altLang="zh-CN">
                <a:sym typeface="+mn-ea"/>
              </a:rPr>
              <a:t>4A</a:t>
            </a:r>
            <a:r>
              <a:rPr lang="zh-CN" altLang="en-US">
                <a:sym typeface="+mn-ea"/>
              </a:rPr>
              <a:t>营销广告圈（一个学习策划的平台），私藏推荐，仅供个人学习之用，更多海量营销策划方案请关注公众号或私聊（加助手微信号 : </a:t>
            </a:r>
            <a:r>
              <a:rPr lang="en-US" altLang="zh-CN">
                <a:sym typeface="+mn-ea"/>
              </a:rPr>
              <a:t>1024780</a:t>
            </a:r>
            <a:r>
              <a:rPr lang="zh-CN" altLang="en-US">
                <a:sym typeface="+mn-ea"/>
              </a:rPr>
              <a:t>），本平台有您需要的任何资料！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08FE-17B1-4163-B905-5CC2989463EE}" type="datetime1">
              <a:rPr lang="zh-CN" altLang="en-US"/>
              <a:t>2022/11/21</a:t>
            </a:fld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D51B8-EFA7-41A7-84BD-74744EBBD2E8}" type="slidenum">
              <a:rPr lang="zh-CN" altLang="en-US"/>
              <a:t>‹#›</a:t>
            </a:fld>
            <a:endParaRPr lang="zh-CN" altLang="en-US" sz="19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 flipV="1">
            <a:off x="887412" y="1077921"/>
            <a:ext cx="9124951" cy="22225"/>
          </a:xfrm>
          <a:prstGeom prst="line">
            <a:avLst/>
          </a:prstGeom>
          <a:ln w="19050">
            <a:solidFill>
              <a:srgbClr val="E6001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6363" y="-2453"/>
            <a:ext cx="5382492" cy="1143000"/>
          </a:xfrm>
        </p:spPr>
        <p:txBody>
          <a:bodyPr/>
          <a:lstStyle>
            <a:lvl1pPr>
              <a:defRPr sz="28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ctr" anchorCtr="0" compatLnSpc="1"/>
          <a:lstStyle/>
          <a:p>
            <a:pPr lvl="0"/>
            <a:r>
              <a:rPr lang="zh-CN" altLang="en-US">
                <a:sym typeface="Arial Black" panose="020B0A04020102020204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t" anchorCtr="0" compatLnSpc="1"/>
          <a:lstStyle/>
          <a:p>
            <a:pPr lvl="0"/>
            <a:r>
              <a:rPr lang="zh-CN" altLang="en-US">
                <a:sym typeface="Arial" panose="020B0604020202020204" pitchFamily="34" charset="0"/>
              </a:rPr>
              <a:t>单击此处编辑母版文本样式</a:t>
            </a:r>
          </a:p>
          <a:p>
            <a:pPr lvl="1"/>
            <a:r>
              <a:rPr lang="zh-CN" altLang="en-US">
                <a:sym typeface="Arial" panose="020B0604020202020204" pitchFamily="34" charset="0"/>
              </a:rPr>
              <a:t>第二级</a:t>
            </a:r>
          </a:p>
          <a:p>
            <a:pPr lvl="2"/>
            <a:r>
              <a:rPr lang="zh-CN" altLang="en-US">
                <a:sym typeface="Arial" panose="020B0604020202020204" pitchFamily="34" charset="0"/>
              </a:rPr>
              <a:t>第三级</a:t>
            </a:r>
          </a:p>
          <a:p>
            <a:pPr lvl="3"/>
            <a:r>
              <a:rPr lang="zh-CN" altLang="en-US">
                <a:sym typeface="Arial" panose="020B0604020202020204" pitchFamily="34" charset="0"/>
              </a:rPr>
              <a:t>第四级</a:t>
            </a:r>
          </a:p>
          <a:p>
            <a:pPr lvl="4"/>
            <a:r>
              <a:rPr lang="zh-CN" altLang="en-US">
                <a:sym typeface="Arial" panose="020B060402020202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ctr" anchorCtr="0" compatLnSpc="1"/>
          <a:lstStyle>
            <a:lvl1pPr eaLnBrk="1" hangingPunct="1"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C03822C-75C8-4495-A250-2CDF084795FC}" type="datetime1">
              <a:rPr lang="zh-CN" altLang="en-US"/>
              <a:t>2022/11/21</a:t>
            </a:fld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ctr" anchorCtr="0" compatLnSpc="1"/>
          <a:lstStyle>
            <a:lvl1pPr algn="ctr" eaLnBrk="1" hangingPunct="1"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8" tIns="45718" rIns="91428" bIns="45718" numCol="1" anchor="ctr" anchorCtr="0" compatLnSpc="1"/>
          <a:lstStyle>
            <a:lvl1pPr algn="r" eaLnBrk="1" hangingPunct="1">
              <a:buFontTx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07C44C3-9090-41D9-A8CB-D6E6F3FA05BA}" type="slidenum">
              <a:rPr lang="zh-CN" altLang="en-US"/>
              <a:t>‹#›</a:t>
            </a:fld>
            <a:endParaRPr lang="zh-CN" altLang="en-US" sz="19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  <a:sym typeface="Arial Black" panose="020B0A0402010202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7pPr>
      <a:lvl8pPr marL="2285365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8pPr>
      <a:lvl9pPr marL="2742565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  <a:sym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1327" y="106863"/>
            <a:ext cx="1059815" cy="581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54174" t="29119"/>
          <a:stretch>
            <a:fillRect/>
          </a:stretch>
        </p:blipFill>
        <p:spPr>
          <a:xfrm>
            <a:off x="6596109" y="1988598"/>
            <a:ext cx="5591446" cy="4866862"/>
          </a:xfrm>
          <a:prstGeom prst="rect">
            <a:avLst/>
          </a:prstGeom>
        </p:spPr>
      </p:pic>
      <p:sp>
        <p:nvSpPr>
          <p:cNvPr id="9" name="标题 1"/>
          <p:cNvSpPr txBox="1"/>
          <p:nvPr/>
        </p:nvSpPr>
        <p:spPr>
          <a:xfrm>
            <a:off x="769634" y="1692323"/>
            <a:ext cx="8503608" cy="1885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kumimoji="1"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英非凡再挑战病例收集</a:t>
            </a:r>
            <a:endParaRPr kumimoji="1"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kumimoji="1"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策划案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线上病例征集</a:t>
            </a:r>
          </a:p>
        </p:txBody>
      </p:sp>
      <p:sp>
        <p:nvSpPr>
          <p:cNvPr id="20" name="矩形 19"/>
          <p:cNvSpPr/>
          <p:nvPr/>
        </p:nvSpPr>
        <p:spPr>
          <a:xfrm>
            <a:off x="4300238" y="563528"/>
            <a:ext cx="3826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医学界病例征集工具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病例通</a:t>
            </a:r>
          </a:p>
        </p:txBody>
      </p:sp>
      <p:sp>
        <p:nvSpPr>
          <p:cNvPr id="21" name="矩形 20"/>
          <p:cNvSpPr/>
          <p:nvPr/>
        </p:nvSpPr>
        <p:spPr>
          <a:xfrm>
            <a:off x="651063" y="5330078"/>
            <a:ext cx="5216092" cy="276999"/>
          </a:xfrm>
          <a:prstGeom prst="rect">
            <a:avLst/>
          </a:prstGeom>
          <a:gradFill>
            <a:gsLst>
              <a:gs pos="100000">
                <a:schemeClr val="bg1"/>
              </a:gs>
              <a:gs pos="59000">
                <a:srgbClr val="007BD3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病例通平台（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PC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端）登录网址：</a:t>
            </a:r>
            <a:r>
              <a:rPr lang="zh-CN" altLang="en-US" sz="12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http://t.cn/EtYx1Me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651062" y="2643582"/>
            <a:ext cx="5216092" cy="2530655"/>
            <a:chOff x="2486734" y="2412315"/>
            <a:chExt cx="7404100" cy="3592195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6734" y="2412315"/>
              <a:ext cx="7404100" cy="359219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24" name=" 2050"/>
            <p:cNvSpPr/>
            <p:nvPr/>
          </p:nvSpPr>
          <p:spPr bwMode="auto">
            <a:xfrm rot="21420000">
              <a:off x="8302574" y="3977115"/>
              <a:ext cx="302419" cy="462439"/>
            </a:xfrm>
            <a:custGeom>
              <a:avLst/>
              <a:gdLst/>
              <a:ahLst/>
              <a:cxnLst/>
              <a:rect l="0" t="0" r="r" b="b"/>
              <a:pathLst>
                <a:path w="1646238" h="2433638">
                  <a:moveTo>
                    <a:pt x="577732" y="161925"/>
                  </a:moveTo>
                  <a:lnTo>
                    <a:pt x="586070" y="162719"/>
                  </a:lnTo>
                  <a:lnTo>
                    <a:pt x="593614" y="163910"/>
                  </a:lnTo>
                  <a:lnTo>
                    <a:pt x="597585" y="164703"/>
                  </a:lnTo>
                  <a:lnTo>
                    <a:pt x="601953" y="165894"/>
                  </a:lnTo>
                  <a:lnTo>
                    <a:pt x="605526" y="167482"/>
                  </a:lnTo>
                  <a:lnTo>
                    <a:pt x="609100" y="169069"/>
                  </a:lnTo>
                  <a:lnTo>
                    <a:pt x="612674" y="171053"/>
                  </a:lnTo>
                  <a:lnTo>
                    <a:pt x="616247" y="173435"/>
                  </a:lnTo>
                  <a:lnTo>
                    <a:pt x="619821" y="176610"/>
                  </a:lnTo>
                  <a:lnTo>
                    <a:pt x="623394" y="179388"/>
                  </a:lnTo>
                  <a:lnTo>
                    <a:pt x="626968" y="182563"/>
                  </a:lnTo>
                  <a:lnTo>
                    <a:pt x="630145" y="186135"/>
                  </a:lnTo>
                  <a:lnTo>
                    <a:pt x="633321" y="190103"/>
                  </a:lnTo>
                  <a:lnTo>
                    <a:pt x="636498" y="194469"/>
                  </a:lnTo>
                  <a:lnTo>
                    <a:pt x="639674" y="199232"/>
                  </a:lnTo>
                  <a:lnTo>
                    <a:pt x="642454" y="204788"/>
                  </a:lnTo>
                  <a:lnTo>
                    <a:pt x="645233" y="210344"/>
                  </a:lnTo>
                  <a:lnTo>
                    <a:pt x="648013" y="216297"/>
                  </a:lnTo>
                  <a:lnTo>
                    <a:pt x="650792" y="222647"/>
                  </a:lnTo>
                  <a:lnTo>
                    <a:pt x="653969" y="229394"/>
                  </a:lnTo>
                  <a:lnTo>
                    <a:pt x="656351" y="237332"/>
                  </a:lnTo>
                  <a:lnTo>
                    <a:pt x="658733" y="245269"/>
                  </a:lnTo>
                  <a:lnTo>
                    <a:pt x="838208" y="927100"/>
                  </a:lnTo>
                  <a:lnTo>
                    <a:pt x="840193" y="928291"/>
                  </a:lnTo>
                  <a:lnTo>
                    <a:pt x="841781" y="933450"/>
                  </a:lnTo>
                  <a:lnTo>
                    <a:pt x="899356" y="921941"/>
                  </a:lnTo>
                  <a:lnTo>
                    <a:pt x="911665" y="922338"/>
                  </a:lnTo>
                  <a:lnTo>
                    <a:pt x="923180" y="923529"/>
                  </a:lnTo>
                  <a:lnTo>
                    <a:pt x="935489" y="924719"/>
                  </a:lnTo>
                  <a:lnTo>
                    <a:pt x="946607" y="926704"/>
                  </a:lnTo>
                  <a:lnTo>
                    <a:pt x="957725" y="929482"/>
                  </a:lnTo>
                  <a:lnTo>
                    <a:pt x="969240" y="932657"/>
                  </a:lnTo>
                  <a:lnTo>
                    <a:pt x="979960" y="936229"/>
                  </a:lnTo>
                  <a:lnTo>
                    <a:pt x="991078" y="939800"/>
                  </a:lnTo>
                  <a:lnTo>
                    <a:pt x="1001402" y="944166"/>
                  </a:lnTo>
                  <a:lnTo>
                    <a:pt x="1011726" y="948929"/>
                  </a:lnTo>
                  <a:lnTo>
                    <a:pt x="1022049" y="954485"/>
                  </a:lnTo>
                  <a:lnTo>
                    <a:pt x="1031976" y="960438"/>
                  </a:lnTo>
                  <a:lnTo>
                    <a:pt x="1041506" y="966788"/>
                  </a:lnTo>
                  <a:lnTo>
                    <a:pt x="1051432" y="973535"/>
                  </a:lnTo>
                  <a:lnTo>
                    <a:pt x="1060565" y="980679"/>
                  </a:lnTo>
                  <a:lnTo>
                    <a:pt x="1069697" y="988616"/>
                  </a:lnTo>
                  <a:lnTo>
                    <a:pt x="1076050" y="994172"/>
                  </a:lnTo>
                  <a:lnTo>
                    <a:pt x="1081212" y="999729"/>
                  </a:lnTo>
                  <a:lnTo>
                    <a:pt x="1086374" y="1005682"/>
                  </a:lnTo>
                  <a:lnTo>
                    <a:pt x="1090345" y="1012032"/>
                  </a:lnTo>
                  <a:lnTo>
                    <a:pt x="1126478" y="1071960"/>
                  </a:lnTo>
                  <a:lnTo>
                    <a:pt x="1183258" y="1074341"/>
                  </a:lnTo>
                  <a:lnTo>
                    <a:pt x="1184847" y="1075532"/>
                  </a:lnTo>
                  <a:lnTo>
                    <a:pt x="1199538" y="1077913"/>
                  </a:lnTo>
                  <a:lnTo>
                    <a:pt x="1214230" y="1081088"/>
                  </a:lnTo>
                  <a:lnTo>
                    <a:pt x="1228524" y="1085057"/>
                  </a:lnTo>
                  <a:lnTo>
                    <a:pt x="1242818" y="1089422"/>
                  </a:lnTo>
                  <a:lnTo>
                    <a:pt x="1256716" y="1094582"/>
                  </a:lnTo>
                  <a:lnTo>
                    <a:pt x="1271010" y="1100932"/>
                  </a:lnTo>
                  <a:lnTo>
                    <a:pt x="1284510" y="1106885"/>
                  </a:lnTo>
                  <a:lnTo>
                    <a:pt x="1298011" y="1114029"/>
                  </a:lnTo>
                  <a:lnTo>
                    <a:pt x="1310717" y="1121172"/>
                  </a:lnTo>
                  <a:lnTo>
                    <a:pt x="1323820" y="1129507"/>
                  </a:lnTo>
                  <a:lnTo>
                    <a:pt x="1336129" y="1137444"/>
                  </a:lnTo>
                  <a:lnTo>
                    <a:pt x="1348041" y="1146175"/>
                  </a:lnTo>
                  <a:lnTo>
                    <a:pt x="1359953" y="1155700"/>
                  </a:lnTo>
                  <a:lnTo>
                    <a:pt x="1371071" y="1165225"/>
                  </a:lnTo>
                  <a:lnTo>
                    <a:pt x="1381792" y="1175147"/>
                  </a:lnTo>
                  <a:lnTo>
                    <a:pt x="1392115" y="1185863"/>
                  </a:lnTo>
                  <a:lnTo>
                    <a:pt x="1408792" y="1204119"/>
                  </a:lnTo>
                  <a:lnTo>
                    <a:pt x="1424278" y="1223566"/>
                  </a:lnTo>
                  <a:lnTo>
                    <a:pt x="1439763" y="1243410"/>
                  </a:lnTo>
                  <a:lnTo>
                    <a:pt x="1454058" y="1263254"/>
                  </a:lnTo>
                  <a:lnTo>
                    <a:pt x="1467955" y="1283891"/>
                  </a:lnTo>
                  <a:lnTo>
                    <a:pt x="1480264" y="1305322"/>
                  </a:lnTo>
                  <a:lnTo>
                    <a:pt x="1492970" y="1327150"/>
                  </a:lnTo>
                  <a:lnTo>
                    <a:pt x="1504088" y="1348582"/>
                  </a:lnTo>
                  <a:lnTo>
                    <a:pt x="1505279" y="1351360"/>
                  </a:lnTo>
                  <a:lnTo>
                    <a:pt x="1506471" y="1352154"/>
                  </a:lnTo>
                  <a:lnTo>
                    <a:pt x="1508059" y="1352550"/>
                  </a:lnTo>
                  <a:lnTo>
                    <a:pt x="1518780" y="1353344"/>
                  </a:lnTo>
                  <a:lnTo>
                    <a:pt x="1528309" y="1355329"/>
                  </a:lnTo>
                  <a:lnTo>
                    <a:pt x="1537839" y="1357710"/>
                  </a:lnTo>
                  <a:lnTo>
                    <a:pt x="1546971" y="1360885"/>
                  </a:lnTo>
                  <a:lnTo>
                    <a:pt x="1555707" y="1364457"/>
                  </a:lnTo>
                  <a:lnTo>
                    <a:pt x="1563648" y="1368822"/>
                  </a:lnTo>
                  <a:lnTo>
                    <a:pt x="1571590" y="1373982"/>
                  </a:lnTo>
                  <a:lnTo>
                    <a:pt x="1578737" y="1379935"/>
                  </a:lnTo>
                  <a:lnTo>
                    <a:pt x="1585487" y="1385888"/>
                  </a:lnTo>
                  <a:lnTo>
                    <a:pt x="1591840" y="1392238"/>
                  </a:lnTo>
                  <a:lnTo>
                    <a:pt x="1597796" y="1398985"/>
                  </a:lnTo>
                  <a:lnTo>
                    <a:pt x="1603752" y="1406525"/>
                  </a:lnTo>
                  <a:lnTo>
                    <a:pt x="1608914" y="1413669"/>
                  </a:lnTo>
                  <a:lnTo>
                    <a:pt x="1613678" y="1421607"/>
                  </a:lnTo>
                  <a:lnTo>
                    <a:pt x="1618046" y="1429544"/>
                  </a:lnTo>
                  <a:lnTo>
                    <a:pt x="1622017" y="1437879"/>
                  </a:lnTo>
                  <a:lnTo>
                    <a:pt x="1625988" y="1446213"/>
                  </a:lnTo>
                  <a:lnTo>
                    <a:pt x="1629561" y="1454547"/>
                  </a:lnTo>
                  <a:lnTo>
                    <a:pt x="1632738" y="1463279"/>
                  </a:lnTo>
                  <a:lnTo>
                    <a:pt x="1635517" y="1471613"/>
                  </a:lnTo>
                  <a:lnTo>
                    <a:pt x="1637900" y="1479947"/>
                  </a:lnTo>
                  <a:lnTo>
                    <a:pt x="1639885" y="1488282"/>
                  </a:lnTo>
                  <a:lnTo>
                    <a:pt x="1641473" y="1497013"/>
                  </a:lnTo>
                  <a:lnTo>
                    <a:pt x="1643062" y="1504950"/>
                  </a:lnTo>
                  <a:lnTo>
                    <a:pt x="1644253" y="1512491"/>
                  </a:lnTo>
                  <a:lnTo>
                    <a:pt x="1645047" y="1520429"/>
                  </a:lnTo>
                  <a:lnTo>
                    <a:pt x="1645841" y="1527969"/>
                  </a:lnTo>
                  <a:lnTo>
                    <a:pt x="1646238" y="1534716"/>
                  </a:lnTo>
                  <a:lnTo>
                    <a:pt x="1646238" y="1541463"/>
                  </a:lnTo>
                  <a:lnTo>
                    <a:pt x="1646238" y="1548210"/>
                  </a:lnTo>
                  <a:lnTo>
                    <a:pt x="1645841" y="1553766"/>
                  </a:lnTo>
                  <a:lnTo>
                    <a:pt x="1645444" y="1558925"/>
                  </a:lnTo>
                  <a:lnTo>
                    <a:pt x="1643458" y="1570832"/>
                  </a:lnTo>
                  <a:lnTo>
                    <a:pt x="1642267" y="1583532"/>
                  </a:lnTo>
                  <a:lnTo>
                    <a:pt x="1641473" y="1595835"/>
                  </a:lnTo>
                  <a:lnTo>
                    <a:pt x="1640679" y="1608535"/>
                  </a:lnTo>
                  <a:lnTo>
                    <a:pt x="1634723" y="1749029"/>
                  </a:lnTo>
                  <a:lnTo>
                    <a:pt x="1628370" y="1889126"/>
                  </a:lnTo>
                  <a:lnTo>
                    <a:pt x="1627973" y="1902222"/>
                  </a:lnTo>
                  <a:lnTo>
                    <a:pt x="1626385" y="1915716"/>
                  </a:lnTo>
                  <a:lnTo>
                    <a:pt x="1625194" y="1928416"/>
                  </a:lnTo>
                  <a:lnTo>
                    <a:pt x="1623208" y="1941910"/>
                  </a:lnTo>
                  <a:lnTo>
                    <a:pt x="1621223" y="1954610"/>
                  </a:lnTo>
                  <a:lnTo>
                    <a:pt x="1618840" y="1968104"/>
                  </a:lnTo>
                  <a:lnTo>
                    <a:pt x="1616061" y="1980804"/>
                  </a:lnTo>
                  <a:lnTo>
                    <a:pt x="1612884" y="1993504"/>
                  </a:lnTo>
                  <a:lnTo>
                    <a:pt x="1604546" y="2026444"/>
                  </a:lnTo>
                  <a:lnTo>
                    <a:pt x="1595414" y="2058988"/>
                  </a:lnTo>
                  <a:lnTo>
                    <a:pt x="1586281" y="2091532"/>
                  </a:lnTo>
                  <a:lnTo>
                    <a:pt x="1577148" y="2123679"/>
                  </a:lnTo>
                  <a:lnTo>
                    <a:pt x="1579134" y="2125663"/>
                  </a:lnTo>
                  <a:lnTo>
                    <a:pt x="1617252" y="2294732"/>
                  </a:lnTo>
                  <a:lnTo>
                    <a:pt x="1571590" y="2303463"/>
                  </a:lnTo>
                  <a:lnTo>
                    <a:pt x="1487411" y="2318147"/>
                  </a:lnTo>
                  <a:lnTo>
                    <a:pt x="1251951" y="2359026"/>
                  </a:lnTo>
                  <a:lnTo>
                    <a:pt x="1000608" y="2402285"/>
                  </a:lnTo>
                  <a:lnTo>
                    <a:pt x="897370" y="2420541"/>
                  </a:lnTo>
                  <a:lnTo>
                    <a:pt x="824310" y="2433638"/>
                  </a:lnTo>
                  <a:lnTo>
                    <a:pt x="785398" y="2236391"/>
                  </a:lnTo>
                  <a:lnTo>
                    <a:pt x="781030" y="2228851"/>
                  </a:lnTo>
                  <a:lnTo>
                    <a:pt x="776662" y="2221707"/>
                  </a:lnTo>
                  <a:lnTo>
                    <a:pt x="771897" y="2214563"/>
                  </a:lnTo>
                  <a:lnTo>
                    <a:pt x="767133" y="2207816"/>
                  </a:lnTo>
                  <a:lnTo>
                    <a:pt x="761574" y="2201069"/>
                  </a:lnTo>
                  <a:lnTo>
                    <a:pt x="756015" y="2194719"/>
                  </a:lnTo>
                  <a:lnTo>
                    <a:pt x="750456" y="2188369"/>
                  </a:lnTo>
                  <a:lnTo>
                    <a:pt x="744897" y="2182416"/>
                  </a:lnTo>
                  <a:lnTo>
                    <a:pt x="738544" y="2176463"/>
                  </a:lnTo>
                  <a:lnTo>
                    <a:pt x="732191" y="2170907"/>
                  </a:lnTo>
                  <a:lnTo>
                    <a:pt x="725441" y="2165351"/>
                  </a:lnTo>
                  <a:lnTo>
                    <a:pt x="719088" y="2159794"/>
                  </a:lnTo>
                  <a:lnTo>
                    <a:pt x="711940" y="2155032"/>
                  </a:lnTo>
                  <a:lnTo>
                    <a:pt x="704396" y="2149873"/>
                  </a:lnTo>
                  <a:lnTo>
                    <a:pt x="697249" y="2145507"/>
                  </a:lnTo>
                  <a:lnTo>
                    <a:pt x="689705" y="2141141"/>
                  </a:lnTo>
                  <a:lnTo>
                    <a:pt x="678984" y="2135585"/>
                  </a:lnTo>
                  <a:lnTo>
                    <a:pt x="668660" y="2130029"/>
                  </a:lnTo>
                  <a:lnTo>
                    <a:pt x="648807" y="2118519"/>
                  </a:lnTo>
                  <a:lnTo>
                    <a:pt x="630145" y="2106216"/>
                  </a:lnTo>
                  <a:lnTo>
                    <a:pt x="611482" y="2093119"/>
                  </a:lnTo>
                  <a:lnTo>
                    <a:pt x="593217" y="2080022"/>
                  </a:lnTo>
                  <a:lnTo>
                    <a:pt x="576144" y="2065735"/>
                  </a:lnTo>
                  <a:lnTo>
                    <a:pt x="559070" y="2051447"/>
                  </a:lnTo>
                  <a:lnTo>
                    <a:pt x="543187" y="2035969"/>
                  </a:lnTo>
                  <a:lnTo>
                    <a:pt x="526907" y="2020491"/>
                  </a:lnTo>
                  <a:lnTo>
                    <a:pt x="511422" y="2004616"/>
                  </a:lnTo>
                  <a:lnTo>
                    <a:pt x="496333" y="1988344"/>
                  </a:lnTo>
                  <a:lnTo>
                    <a:pt x="481245" y="1971676"/>
                  </a:lnTo>
                  <a:lnTo>
                    <a:pt x="466951" y="1954610"/>
                  </a:lnTo>
                  <a:lnTo>
                    <a:pt x="452259" y="1937147"/>
                  </a:lnTo>
                  <a:lnTo>
                    <a:pt x="424067" y="1902222"/>
                  </a:lnTo>
                  <a:lnTo>
                    <a:pt x="418111" y="1894285"/>
                  </a:lnTo>
                  <a:lnTo>
                    <a:pt x="412552" y="1886744"/>
                  </a:lnTo>
                  <a:lnTo>
                    <a:pt x="401435" y="1870472"/>
                  </a:lnTo>
                  <a:lnTo>
                    <a:pt x="391508" y="1853804"/>
                  </a:lnTo>
                  <a:lnTo>
                    <a:pt x="381978" y="1837532"/>
                  </a:lnTo>
                  <a:lnTo>
                    <a:pt x="372846" y="1820069"/>
                  </a:lnTo>
                  <a:lnTo>
                    <a:pt x="364110" y="1803401"/>
                  </a:lnTo>
                  <a:lnTo>
                    <a:pt x="356169" y="1785541"/>
                  </a:lnTo>
                  <a:lnTo>
                    <a:pt x="348228" y="1768079"/>
                  </a:lnTo>
                  <a:lnTo>
                    <a:pt x="332345" y="1733551"/>
                  </a:lnTo>
                  <a:lnTo>
                    <a:pt x="324404" y="1716485"/>
                  </a:lnTo>
                  <a:lnTo>
                    <a:pt x="316065" y="1699022"/>
                  </a:lnTo>
                  <a:lnTo>
                    <a:pt x="307727" y="1682354"/>
                  </a:lnTo>
                  <a:lnTo>
                    <a:pt x="298991" y="1666082"/>
                  </a:lnTo>
                  <a:lnTo>
                    <a:pt x="289462" y="1649413"/>
                  </a:lnTo>
                  <a:lnTo>
                    <a:pt x="279535" y="1633935"/>
                  </a:lnTo>
                  <a:lnTo>
                    <a:pt x="275962" y="1624410"/>
                  </a:lnTo>
                  <a:lnTo>
                    <a:pt x="271594" y="1614885"/>
                  </a:lnTo>
                  <a:lnTo>
                    <a:pt x="266829" y="1605360"/>
                  </a:lnTo>
                  <a:lnTo>
                    <a:pt x="261667" y="1595835"/>
                  </a:lnTo>
                  <a:lnTo>
                    <a:pt x="256505" y="1586310"/>
                  </a:lnTo>
                  <a:lnTo>
                    <a:pt x="250946" y="1577182"/>
                  </a:lnTo>
                  <a:lnTo>
                    <a:pt x="239431" y="1558132"/>
                  </a:lnTo>
                  <a:lnTo>
                    <a:pt x="227122" y="1539479"/>
                  </a:lnTo>
                  <a:lnTo>
                    <a:pt x="214813" y="1521619"/>
                  </a:lnTo>
                  <a:lnTo>
                    <a:pt x="190592" y="1486694"/>
                  </a:lnTo>
                  <a:lnTo>
                    <a:pt x="185827" y="1479154"/>
                  </a:lnTo>
                  <a:lnTo>
                    <a:pt x="181063" y="1470422"/>
                  </a:lnTo>
                  <a:lnTo>
                    <a:pt x="170342" y="1450579"/>
                  </a:lnTo>
                  <a:lnTo>
                    <a:pt x="164783" y="1441054"/>
                  </a:lnTo>
                  <a:lnTo>
                    <a:pt x="159224" y="1431132"/>
                  </a:lnTo>
                  <a:lnTo>
                    <a:pt x="156444" y="1427163"/>
                  </a:lnTo>
                  <a:lnTo>
                    <a:pt x="153268" y="1423194"/>
                  </a:lnTo>
                  <a:lnTo>
                    <a:pt x="149694" y="1419622"/>
                  </a:lnTo>
                  <a:lnTo>
                    <a:pt x="146518" y="1416447"/>
                  </a:lnTo>
                  <a:lnTo>
                    <a:pt x="143738" y="1413272"/>
                  </a:lnTo>
                  <a:lnTo>
                    <a:pt x="140959" y="1409304"/>
                  </a:lnTo>
                  <a:lnTo>
                    <a:pt x="138576" y="1404541"/>
                  </a:lnTo>
                  <a:lnTo>
                    <a:pt x="136591" y="1398985"/>
                  </a:lnTo>
                  <a:lnTo>
                    <a:pt x="134209" y="1393429"/>
                  </a:lnTo>
                  <a:lnTo>
                    <a:pt x="132620" y="1387475"/>
                  </a:lnTo>
                  <a:lnTo>
                    <a:pt x="129047" y="1373982"/>
                  </a:lnTo>
                  <a:lnTo>
                    <a:pt x="125870" y="1360488"/>
                  </a:lnTo>
                  <a:lnTo>
                    <a:pt x="122694" y="1346994"/>
                  </a:lnTo>
                  <a:lnTo>
                    <a:pt x="120311" y="1335485"/>
                  </a:lnTo>
                  <a:lnTo>
                    <a:pt x="117532" y="1325563"/>
                  </a:lnTo>
                  <a:lnTo>
                    <a:pt x="109194" y="1300560"/>
                  </a:lnTo>
                  <a:lnTo>
                    <a:pt x="100458" y="1276350"/>
                  </a:lnTo>
                  <a:lnTo>
                    <a:pt x="95296" y="1264047"/>
                  </a:lnTo>
                  <a:lnTo>
                    <a:pt x="90531" y="1252538"/>
                  </a:lnTo>
                  <a:lnTo>
                    <a:pt x="85767" y="1241425"/>
                  </a:lnTo>
                  <a:lnTo>
                    <a:pt x="80208" y="1229916"/>
                  </a:lnTo>
                  <a:lnTo>
                    <a:pt x="77031" y="1223566"/>
                  </a:lnTo>
                  <a:lnTo>
                    <a:pt x="73458" y="1217216"/>
                  </a:lnTo>
                  <a:lnTo>
                    <a:pt x="65119" y="1203722"/>
                  </a:lnTo>
                  <a:lnTo>
                    <a:pt x="55987" y="1190625"/>
                  </a:lnTo>
                  <a:lnTo>
                    <a:pt x="46457" y="1177132"/>
                  </a:lnTo>
                  <a:lnTo>
                    <a:pt x="26207" y="1150938"/>
                  </a:lnTo>
                  <a:lnTo>
                    <a:pt x="6353" y="1125538"/>
                  </a:lnTo>
                  <a:lnTo>
                    <a:pt x="3574" y="1121172"/>
                  </a:lnTo>
                  <a:lnTo>
                    <a:pt x="1589" y="1116410"/>
                  </a:lnTo>
                  <a:lnTo>
                    <a:pt x="397" y="1111250"/>
                  </a:lnTo>
                  <a:lnTo>
                    <a:pt x="0" y="1106091"/>
                  </a:lnTo>
                  <a:lnTo>
                    <a:pt x="0" y="1100535"/>
                  </a:lnTo>
                  <a:lnTo>
                    <a:pt x="794" y="1094582"/>
                  </a:lnTo>
                  <a:lnTo>
                    <a:pt x="1986" y="1088629"/>
                  </a:lnTo>
                  <a:lnTo>
                    <a:pt x="3574" y="1083072"/>
                  </a:lnTo>
                  <a:lnTo>
                    <a:pt x="5559" y="1077516"/>
                  </a:lnTo>
                  <a:lnTo>
                    <a:pt x="8339" y="1071960"/>
                  </a:lnTo>
                  <a:lnTo>
                    <a:pt x="11118" y="1066404"/>
                  </a:lnTo>
                  <a:lnTo>
                    <a:pt x="14295" y="1061641"/>
                  </a:lnTo>
                  <a:lnTo>
                    <a:pt x="17868" y="1056879"/>
                  </a:lnTo>
                  <a:lnTo>
                    <a:pt x="21045" y="1052910"/>
                  </a:lnTo>
                  <a:lnTo>
                    <a:pt x="24618" y="1048941"/>
                  </a:lnTo>
                  <a:lnTo>
                    <a:pt x="28192" y="1045766"/>
                  </a:lnTo>
                  <a:lnTo>
                    <a:pt x="33751" y="1041400"/>
                  </a:lnTo>
                  <a:lnTo>
                    <a:pt x="39310" y="1037432"/>
                  </a:lnTo>
                  <a:lnTo>
                    <a:pt x="45663" y="1034257"/>
                  </a:lnTo>
                  <a:lnTo>
                    <a:pt x="52016" y="1031479"/>
                  </a:lnTo>
                  <a:lnTo>
                    <a:pt x="58369" y="1029097"/>
                  </a:lnTo>
                  <a:lnTo>
                    <a:pt x="64722" y="1027113"/>
                  </a:lnTo>
                  <a:lnTo>
                    <a:pt x="71869" y="1025922"/>
                  </a:lnTo>
                  <a:lnTo>
                    <a:pt x="78619" y="1024732"/>
                  </a:lnTo>
                  <a:lnTo>
                    <a:pt x="85767" y="1023938"/>
                  </a:lnTo>
                  <a:lnTo>
                    <a:pt x="92517" y="1023541"/>
                  </a:lnTo>
                  <a:lnTo>
                    <a:pt x="100061" y="1023938"/>
                  </a:lnTo>
                  <a:lnTo>
                    <a:pt x="107208" y="1024335"/>
                  </a:lnTo>
                  <a:lnTo>
                    <a:pt x="114355" y="1024732"/>
                  </a:lnTo>
                  <a:lnTo>
                    <a:pt x="121503" y="1025922"/>
                  </a:lnTo>
                  <a:lnTo>
                    <a:pt x="129047" y="1027510"/>
                  </a:lnTo>
                  <a:lnTo>
                    <a:pt x="136194" y="1029097"/>
                  </a:lnTo>
                  <a:lnTo>
                    <a:pt x="143341" y="1031082"/>
                  </a:lnTo>
                  <a:lnTo>
                    <a:pt x="150488" y="1033066"/>
                  </a:lnTo>
                  <a:lnTo>
                    <a:pt x="157636" y="1035844"/>
                  </a:lnTo>
                  <a:lnTo>
                    <a:pt x="164783" y="1038622"/>
                  </a:lnTo>
                  <a:lnTo>
                    <a:pt x="171533" y="1041400"/>
                  </a:lnTo>
                  <a:lnTo>
                    <a:pt x="177886" y="1044972"/>
                  </a:lnTo>
                  <a:lnTo>
                    <a:pt x="185033" y="1048544"/>
                  </a:lnTo>
                  <a:lnTo>
                    <a:pt x="191386" y="1052116"/>
                  </a:lnTo>
                  <a:lnTo>
                    <a:pt x="197739" y="1055688"/>
                  </a:lnTo>
                  <a:lnTo>
                    <a:pt x="203695" y="1059657"/>
                  </a:lnTo>
                  <a:lnTo>
                    <a:pt x="209651" y="1064022"/>
                  </a:lnTo>
                  <a:lnTo>
                    <a:pt x="215210" y="1067991"/>
                  </a:lnTo>
                  <a:lnTo>
                    <a:pt x="220769" y="1072754"/>
                  </a:lnTo>
                  <a:lnTo>
                    <a:pt x="225534" y="1077516"/>
                  </a:lnTo>
                  <a:lnTo>
                    <a:pt x="230299" y="1081882"/>
                  </a:lnTo>
                  <a:lnTo>
                    <a:pt x="235064" y="1086644"/>
                  </a:lnTo>
                  <a:lnTo>
                    <a:pt x="239828" y="1092200"/>
                  </a:lnTo>
                  <a:lnTo>
                    <a:pt x="244593" y="1097757"/>
                  </a:lnTo>
                  <a:lnTo>
                    <a:pt x="252932" y="1109663"/>
                  </a:lnTo>
                  <a:lnTo>
                    <a:pt x="260873" y="1121966"/>
                  </a:lnTo>
                  <a:lnTo>
                    <a:pt x="268814" y="1135063"/>
                  </a:lnTo>
                  <a:lnTo>
                    <a:pt x="283903" y="1160463"/>
                  </a:lnTo>
                  <a:lnTo>
                    <a:pt x="291447" y="1173163"/>
                  </a:lnTo>
                  <a:lnTo>
                    <a:pt x="299388" y="1185069"/>
                  </a:lnTo>
                  <a:lnTo>
                    <a:pt x="306139" y="1195785"/>
                  </a:lnTo>
                  <a:lnTo>
                    <a:pt x="312889" y="1206897"/>
                  </a:lnTo>
                  <a:lnTo>
                    <a:pt x="327580" y="1230710"/>
                  </a:lnTo>
                  <a:lnTo>
                    <a:pt x="342272" y="1255713"/>
                  </a:lnTo>
                  <a:lnTo>
                    <a:pt x="357757" y="1281113"/>
                  </a:lnTo>
                  <a:lnTo>
                    <a:pt x="365699" y="1293416"/>
                  </a:lnTo>
                  <a:lnTo>
                    <a:pt x="373640" y="1305719"/>
                  </a:lnTo>
                  <a:lnTo>
                    <a:pt x="382375" y="1317229"/>
                  </a:lnTo>
                  <a:lnTo>
                    <a:pt x="390714" y="1328738"/>
                  </a:lnTo>
                  <a:lnTo>
                    <a:pt x="399846" y="1339454"/>
                  </a:lnTo>
                  <a:lnTo>
                    <a:pt x="409376" y="1348979"/>
                  </a:lnTo>
                  <a:lnTo>
                    <a:pt x="418905" y="1358504"/>
                  </a:lnTo>
                  <a:lnTo>
                    <a:pt x="423670" y="1362472"/>
                  </a:lnTo>
                  <a:lnTo>
                    <a:pt x="428832" y="1366441"/>
                  </a:lnTo>
                  <a:lnTo>
                    <a:pt x="437171" y="1372791"/>
                  </a:lnTo>
                  <a:lnTo>
                    <a:pt x="445112" y="1378744"/>
                  </a:lnTo>
                  <a:lnTo>
                    <a:pt x="453450" y="1383904"/>
                  </a:lnTo>
                  <a:lnTo>
                    <a:pt x="462186" y="1388666"/>
                  </a:lnTo>
                  <a:lnTo>
                    <a:pt x="470921" y="1392635"/>
                  </a:lnTo>
                  <a:lnTo>
                    <a:pt x="479260" y="1396207"/>
                  </a:lnTo>
                  <a:lnTo>
                    <a:pt x="488789" y="1399382"/>
                  </a:lnTo>
                  <a:lnTo>
                    <a:pt x="497525" y="1402160"/>
                  </a:lnTo>
                  <a:lnTo>
                    <a:pt x="506657" y="1404144"/>
                  </a:lnTo>
                  <a:lnTo>
                    <a:pt x="516187" y="1405732"/>
                  </a:lnTo>
                  <a:lnTo>
                    <a:pt x="525716" y="1407319"/>
                  </a:lnTo>
                  <a:lnTo>
                    <a:pt x="535246" y="1408113"/>
                  </a:lnTo>
                  <a:lnTo>
                    <a:pt x="545172" y="1408113"/>
                  </a:lnTo>
                  <a:lnTo>
                    <a:pt x="555099" y="1407716"/>
                  </a:lnTo>
                  <a:lnTo>
                    <a:pt x="565423" y="1406922"/>
                  </a:lnTo>
                  <a:lnTo>
                    <a:pt x="575746" y="1404938"/>
                  </a:lnTo>
                  <a:lnTo>
                    <a:pt x="578923" y="1404541"/>
                  </a:lnTo>
                  <a:lnTo>
                    <a:pt x="582497" y="1402954"/>
                  </a:lnTo>
                  <a:lnTo>
                    <a:pt x="586467" y="1401366"/>
                  </a:lnTo>
                  <a:lnTo>
                    <a:pt x="590041" y="1398985"/>
                  </a:lnTo>
                  <a:lnTo>
                    <a:pt x="594012" y="1395810"/>
                  </a:lnTo>
                  <a:lnTo>
                    <a:pt x="597585" y="1392635"/>
                  </a:lnTo>
                  <a:lnTo>
                    <a:pt x="601556" y="1389460"/>
                  </a:lnTo>
                  <a:lnTo>
                    <a:pt x="604335" y="1385491"/>
                  </a:lnTo>
                  <a:lnTo>
                    <a:pt x="609894" y="1379141"/>
                  </a:lnTo>
                  <a:lnTo>
                    <a:pt x="614659" y="1372394"/>
                  </a:lnTo>
                  <a:lnTo>
                    <a:pt x="619424" y="1365647"/>
                  </a:lnTo>
                  <a:lnTo>
                    <a:pt x="623394" y="1358900"/>
                  </a:lnTo>
                  <a:lnTo>
                    <a:pt x="627762" y="1352154"/>
                  </a:lnTo>
                  <a:lnTo>
                    <a:pt x="631336" y="1344613"/>
                  </a:lnTo>
                  <a:lnTo>
                    <a:pt x="634512" y="1337469"/>
                  </a:lnTo>
                  <a:lnTo>
                    <a:pt x="637292" y="1330325"/>
                  </a:lnTo>
                  <a:lnTo>
                    <a:pt x="640071" y="1323182"/>
                  </a:lnTo>
                  <a:lnTo>
                    <a:pt x="642057" y="1315244"/>
                  </a:lnTo>
                  <a:lnTo>
                    <a:pt x="644042" y="1307704"/>
                  </a:lnTo>
                  <a:lnTo>
                    <a:pt x="645233" y="1299766"/>
                  </a:lnTo>
                  <a:lnTo>
                    <a:pt x="646424" y="1291829"/>
                  </a:lnTo>
                  <a:lnTo>
                    <a:pt x="647218" y="1283891"/>
                  </a:lnTo>
                  <a:lnTo>
                    <a:pt x="647616" y="1275557"/>
                  </a:lnTo>
                  <a:lnTo>
                    <a:pt x="648013" y="1267619"/>
                  </a:lnTo>
                  <a:lnTo>
                    <a:pt x="647616" y="1259682"/>
                  </a:lnTo>
                  <a:lnTo>
                    <a:pt x="647218" y="1252538"/>
                  </a:lnTo>
                  <a:lnTo>
                    <a:pt x="646424" y="1245394"/>
                  </a:lnTo>
                  <a:lnTo>
                    <a:pt x="645233" y="1237457"/>
                  </a:lnTo>
                  <a:lnTo>
                    <a:pt x="466951" y="280988"/>
                  </a:lnTo>
                  <a:lnTo>
                    <a:pt x="465362" y="271463"/>
                  </a:lnTo>
                  <a:lnTo>
                    <a:pt x="464568" y="263128"/>
                  </a:lnTo>
                  <a:lnTo>
                    <a:pt x="464568" y="254397"/>
                  </a:lnTo>
                  <a:lnTo>
                    <a:pt x="464965" y="246857"/>
                  </a:lnTo>
                  <a:lnTo>
                    <a:pt x="465759" y="239316"/>
                  </a:lnTo>
                  <a:lnTo>
                    <a:pt x="467348" y="232569"/>
                  </a:lnTo>
                  <a:lnTo>
                    <a:pt x="468936" y="225822"/>
                  </a:lnTo>
                  <a:lnTo>
                    <a:pt x="471318" y="219869"/>
                  </a:lnTo>
                  <a:lnTo>
                    <a:pt x="473701" y="214313"/>
                  </a:lnTo>
                  <a:lnTo>
                    <a:pt x="476480" y="209153"/>
                  </a:lnTo>
                  <a:lnTo>
                    <a:pt x="479657" y="204391"/>
                  </a:lnTo>
                  <a:lnTo>
                    <a:pt x="482833" y="199628"/>
                  </a:lnTo>
                  <a:lnTo>
                    <a:pt x="486407" y="195263"/>
                  </a:lnTo>
                  <a:lnTo>
                    <a:pt x="490775" y="191691"/>
                  </a:lnTo>
                  <a:lnTo>
                    <a:pt x="494348" y="188119"/>
                  </a:lnTo>
                  <a:lnTo>
                    <a:pt x="498319" y="184944"/>
                  </a:lnTo>
                  <a:lnTo>
                    <a:pt x="502289" y="182166"/>
                  </a:lnTo>
                  <a:lnTo>
                    <a:pt x="506657" y="179785"/>
                  </a:lnTo>
                  <a:lnTo>
                    <a:pt x="514201" y="175419"/>
                  </a:lnTo>
                  <a:lnTo>
                    <a:pt x="522143" y="171450"/>
                  </a:lnTo>
                  <a:lnTo>
                    <a:pt x="528893" y="169069"/>
                  </a:lnTo>
                  <a:lnTo>
                    <a:pt x="534849" y="167482"/>
                  </a:lnTo>
                  <a:lnTo>
                    <a:pt x="539614" y="166291"/>
                  </a:lnTo>
                  <a:lnTo>
                    <a:pt x="543981" y="165497"/>
                  </a:lnTo>
                  <a:lnTo>
                    <a:pt x="552320" y="163910"/>
                  </a:lnTo>
                  <a:lnTo>
                    <a:pt x="561055" y="162719"/>
                  </a:lnTo>
                  <a:lnTo>
                    <a:pt x="569393" y="162322"/>
                  </a:lnTo>
                  <a:lnTo>
                    <a:pt x="577732" y="161925"/>
                  </a:lnTo>
                  <a:close/>
                  <a:moveTo>
                    <a:pt x="576263" y="0"/>
                  </a:moveTo>
                  <a:lnTo>
                    <a:pt x="594539" y="397"/>
                  </a:lnTo>
                  <a:lnTo>
                    <a:pt x="612419" y="1589"/>
                  </a:lnTo>
                  <a:lnTo>
                    <a:pt x="630298" y="3973"/>
                  </a:lnTo>
                  <a:lnTo>
                    <a:pt x="647780" y="7151"/>
                  </a:lnTo>
                  <a:lnTo>
                    <a:pt x="664864" y="10727"/>
                  </a:lnTo>
                  <a:lnTo>
                    <a:pt x="681551" y="15098"/>
                  </a:lnTo>
                  <a:lnTo>
                    <a:pt x="697841" y="20263"/>
                  </a:lnTo>
                  <a:lnTo>
                    <a:pt x="714131" y="26620"/>
                  </a:lnTo>
                  <a:lnTo>
                    <a:pt x="729626" y="33374"/>
                  </a:lnTo>
                  <a:lnTo>
                    <a:pt x="745122" y="41321"/>
                  </a:lnTo>
                  <a:lnTo>
                    <a:pt x="759822" y="50062"/>
                  </a:lnTo>
                  <a:lnTo>
                    <a:pt x="774920" y="59200"/>
                  </a:lnTo>
                  <a:lnTo>
                    <a:pt x="788826" y="69530"/>
                  </a:lnTo>
                  <a:lnTo>
                    <a:pt x="803130" y="80655"/>
                  </a:lnTo>
                  <a:lnTo>
                    <a:pt x="816638" y="92575"/>
                  </a:lnTo>
                  <a:lnTo>
                    <a:pt x="830147" y="105289"/>
                  </a:lnTo>
                  <a:lnTo>
                    <a:pt x="842464" y="118798"/>
                  </a:lnTo>
                  <a:lnTo>
                    <a:pt x="854780" y="132307"/>
                  </a:lnTo>
                  <a:lnTo>
                    <a:pt x="865508" y="146610"/>
                  </a:lnTo>
                  <a:lnTo>
                    <a:pt x="876235" y="160516"/>
                  </a:lnTo>
                  <a:lnTo>
                    <a:pt x="885374" y="175615"/>
                  </a:lnTo>
                  <a:lnTo>
                    <a:pt x="894115" y="190315"/>
                  </a:lnTo>
                  <a:lnTo>
                    <a:pt x="901664" y="205811"/>
                  </a:lnTo>
                  <a:lnTo>
                    <a:pt x="908815" y="221306"/>
                  </a:lnTo>
                  <a:lnTo>
                    <a:pt x="915172" y="237596"/>
                  </a:lnTo>
                  <a:lnTo>
                    <a:pt x="920337" y="253886"/>
                  </a:lnTo>
                  <a:lnTo>
                    <a:pt x="924708" y="270574"/>
                  </a:lnTo>
                  <a:lnTo>
                    <a:pt x="928284" y="287658"/>
                  </a:lnTo>
                  <a:lnTo>
                    <a:pt x="931462" y="304743"/>
                  </a:lnTo>
                  <a:lnTo>
                    <a:pt x="933449" y="322622"/>
                  </a:lnTo>
                  <a:lnTo>
                    <a:pt x="934641" y="340502"/>
                  </a:lnTo>
                  <a:lnTo>
                    <a:pt x="935038" y="359175"/>
                  </a:lnTo>
                  <a:lnTo>
                    <a:pt x="934641" y="377452"/>
                  </a:lnTo>
                  <a:lnTo>
                    <a:pt x="933449" y="395331"/>
                  </a:lnTo>
                  <a:lnTo>
                    <a:pt x="931462" y="413211"/>
                  </a:lnTo>
                  <a:lnTo>
                    <a:pt x="928284" y="430693"/>
                  </a:lnTo>
                  <a:lnTo>
                    <a:pt x="924708" y="447777"/>
                  </a:lnTo>
                  <a:lnTo>
                    <a:pt x="920337" y="464465"/>
                  </a:lnTo>
                  <a:lnTo>
                    <a:pt x="915172" y="480755"/>
                  </a:lnTo>
                  <a:lnTo>
                    <a:pt x="908815" y="496647"/>
                  </a:lnTo>
                  <a:lnTo>
                    <a:pt x="901664" y="512540"/>
                  </a:lnTo>
                  <a:lnTo>
                    <a:pt x="894115" y="527638"/>
                  </a:lnTo>
                  <a:lnTo>
                    <a:pt x="885374" y="543134"/>
                  </a:lnTo>
                  <a:lnTo>
                    <a:pt x="876235" y="557437"/>
                  </a:lnTo>
                  <a:lnTo>
                    <a:pt x="865508" y="572138"/>
                  </a:lnTo>
                  <a:lnTo>
                    <a:pt x="854780" y="585647"/>
                  </a:lnTo>
                  <a:lnTo>
                    <a:pt x="842464" y="599553"/>
                  </a:lnTo>
                  <a:lnTo>
                    <a:pt x="830147" y="612664"/>
                  </a:lnTo>
                  <a:lnTo>
                    <a:pt x="830147" y="613061"/>
                  </a:lnTo>
                  <a:lnTo>
                    <a:pt x="822201" y="620611"/>
                  </a:lnTo>
                  <a:lnTo>
                    <a:pt x="813857" y="628160"/>
                  </a:lnTo>
                  <a:lnTo>
                    <a:pt x="805911" y="634914"/>
                  </a:lnTo>
                  <a:lnTo>
                    <a:pt x="797964" y="641668"/>
                  </a:lnTo>
                  <a:lnTo>
                    <a:pt x="791607" y="619419"/>
                  </a:lnTo>
                  <a:lnTo>
                    <a:pt x="785250" y="597963"/>
                  </a:lnTo>
                  <a:lnTo>
                    <a:pt x="778496" y="576111"/>
                  </a:lnTo>
                  <a:lnTo>
                    <a:pt x="771344" y="553861"/>
                  </a:lnTo>
                  <a:lnTo>
                    <a:pt x="780880" y="543928"/>
                  </a:lnTo>
                  <a:lnTo>
                    <a:pt x="790018" y="533201"/>
                  </a:lnTo>
                  <a:lnTo>
                    <a:pt x="798759" y="522473"/>
                  </a:lnTo>
                  <a:lnTo>
                    <a:pt x="806705" y="511745"/>
                  </a:lnTo>
                  <a:lnTo>
                    <a:pt x="813857" y="500223"/>
                  </a:lnTo>
                  <a:lnTo>
                    <a:pt x="820611" y="488701"/>
                  </a:lnTo>
                  <a:lnTo>
                    <a:pt x="826571" y="476782"/>
                  </a:lnTo>
                  <a:lnTo>
                    <a:pt x="831736" y="464862"/>
                  </a:lnTo>
                  <a:lnTo>
                    <a:pt x="836504" y="452545"/>
                  </a:lnTo>
                  <a:lnTo>
                    <a:pt x="840477" y="439831"/>
                  </a:lnTo>
                  <a:lnTo>
                    <a:pt x="844053" y="427117"/>
                  </a:lnTo>
                  <a:lnTo>
                    <a:pt x="846834" y="414005"/>
                  </a:lnTo>
                  <a:lnTo>
                    <a:pt x="849218" y="400894"/>
                  </a:lnTo>
                  <a:lnTo>
                    <a:pt x="850807" y="386988"/>
                  </a:lnTo>
                  <a:lnTo>
                    <a:pt x="851602" y="373479"/>
                  </a:lnTo>
                  <a:lnTo>
                    <a:pt x="851999" y="359175"/>
                  </a:lnTo>
                  <a:lnTo>
                    <a:pt x="851602" y="344872"/>
                  </a:lnTo>
                  <a:lnTo>
                    <a:pt x="850807" y="330966"/>
                  </a:lnTo>
                  <a:lnTo>
                    <a:pt x="849218" y="317457"/>
                  </a:lnTo>
                  <a:lnTo>
                    <a:pt x="846834" y="303948"/>
                  </a:lnTo>
                  <a:lnTo>
                    <a:pt x="844053" y="291234"/>
                  </a:lnTo>
                  <a:lnTo>
                    <a:pt x="840477" y="278123"/>
                  </a:lnTo>
                  <a:lnTo>
                    <a:pt x="836504" y="265806"/>
                  </a:lnTo>
                  <a:lnTo>
                    <a:pt x="831736" y="253092"/>
                  </a:lnTo>
                  <a:lnTo>
                    <a:pt x="826571" y="241172"/>
                  </a:lnTo>
                  <a:lnTo>
                    <a:pt x="820611" y="229253"/>
                  </a:lnTo>
                  <a:lnTo>
                    <a:pt x="813460" y="217730"/>
                  </a:lnTo>
                  <a:lnTo>
                    <a:pt x="806308" y="206605"/>
                  </a:lnTo>
                  <a:lnTo>
                    <a:pt x="798759" y="195481"/>
                  </a:lnTo>
                  <a:lnTo>
                    <a:pt x="789621" y="185150"/>
                  </a:lnTo>
                  <a:lnTo>
                    <a:pt x="780880" y="174820"/>
                  </a:lnTo>
                  <a:lnTo>
                    <a:pt x="770947" y="164092"/>
                  </a:lnTo>
                  <a:lnTo>
                    <a:pt x="760617" y="154556"/>
                  </a:lnTo>
                  <a:lnTo>
                    <a:pt x="750287" y="145021"/>
                  </a:lnTo>
                  <a:lnTo>
                    <a:pt x="739559" y="136677"/>
                  </a:lnTo>
                  <a:lnTo>
                    <a:pt x="728434" y="129128"/>
                  </a:lnTo>
                  <a:lnTo>
                    <a:pt x="717310" y="121976"/>
                  </a:lnTo>
                  <a:lnTo>
                    <a:pt x="705788" y="114825"/>
                  </a:lnTo>
                  <a:lnTo>
                    <a:pt x="693868" y="108865"/>
                  </a:lnTo>
                  <a:lnTo>
                    <a:pt x="682346" y="103700"/>
                  </a:lnTo>
                  <a:lnTo>
                    <a:pt x="669632" y="98932"/>
                  </a:lnTo>
                  <a:lnTo>
                    <a:pt x="657315" y="94959"/>
                  </a:lnTo>
                  <a:lnTo>
                    <a:pt x="644204" y="91383"/>
                  </a:lnTo>
                  <a:lnTo>
                    <a:pt x="631490" y="88204"/>
                  </a:lnTo>
                  <a:lnTo>
                    <a:pt x="617584" y="86218"/>
                  </a:lnTo>
                  <a:lnTo>
                    <a:pt x="604472" y="84628"/>
                  </a:lnTo>
                  <a:lnTo>
                    <a:pt x="590169" y="83436"/>
                  </a:lnTo>
                  <a:lnTo>
                    <a:pt x="576263" y="83436"/>
                  </a:lnTo>
                  <a:lnTo>
                    <a:pt x="561960" y="83436"/>
                  </a:lnTo>
                  <a:lnTo>
                    <a:pt x="548451" y="84628"/>
                  </a:lnTo>
                  <a:lnTo>
                    <a:pt x="534545" y="86218"/>
                  </a:lnTo>
                  <a:lnTo>
                    <a:pt x="521434" y="88204"/>
                  </a:lnTo>
                  <a:lnTo>
                    <a:pt x="507925" y="91383"/>
                  </a:lnTo>
                  <a:lnTo>
                    <a:pt x="495211" y="94959"/>
                  </a:lnTo>
                  <a:lnTo>
                    <a:pt x="482497" y="98932"/>
                  </a:lnTo>
                  <a:lnTo>
                    <a:pt x="470578" y="103700"/>
                  </a:lnTo>
                  <a:lnTo>
                    <a:pt x="458658" y="108865"/>
                  </a:lnTo>
                  <a:lnTo>
                    <a:pt x="446341" y="114825"/>
                  </a:lnTo>
                  <a:lnTo>
                    <a:pt x="435217" y="121976"/>
                  </a:lnTo>
                  <a:lnTo>
                    <a:pt x="423694" y="129128"/>
                  </a:lnTo>
                  <a:lnTo>
                    <a:pt x="412967" y="136677"/>
                  </a:lnTo>
                  <a:lnTo>
                    <a:pt x="401842" y="145021"/>
                  </a:lnTo>
                  <a:lnTo>
                    <a:pt x="391512" y="154556"/>
                  </a:lnTo>
                  <a:lnTo>
                    <a:pt x="381579" y="164092"/>
                  </a:lnTo>
                  <a:lnTo>
                    <a:pt x="381182" y="164092"/>
                  </a:lnTo>
                  <a:lnTo>
                    <a:pt x="371249" y="174820"/>
                  </a:lnTo>
                  <a:lnTo>
                    <a:pt x="362111" y="185150"/>
                  </a:lnTo>
                  <a:lnTo>
                    <a:pt x="353767" y="195481"/>
                  </a:lnTo>
                  <a:lnTo>
                    <a:pt x="345821" y="207003"/>
                  </a:lnTo>
                  <a:lnTo>
                    <a:pt x="338669" y="218128"/>
                  </a:lnTo>
                  <a:lnTo>
                    <a:pt x="331915" y="229253"/>
                  </a:lnTo>
                  <a:lnTo>
                    <a:pt x="325955" y="241172"/>
                  </a:lnTo>
                  <a:lnTo>
                    <a:pt x="320790" y="253092"/>
                  </a:lnTo>
                  <a:lnTo>
                    <a:pt x="315625" y="265806"/>
                  </a:lnTo>
                  <a:lnTo>
                    <a:pt x="311652" y="278123"/>
                  </a:lnTo>
                  <a:lnTo>
                    <a:pt x="308473" y="291234"/>
                  </a:lnTo>
                  <a:lnTo>
                    <a:pt x="305692" y="303948"/>
                  </a:lnTo>
                  <a:lnTo>
                    <a:pt x="303308" y="317457"/>
                  </a:lnTo>
                  <a:lnTo>
                    <a:pt x="301719" y="330966"/>
                  </a:lnTo>
                  <a:lnTo>
                    <a:pt x="300924" y="345269"/>
                  </a:lnTo>
                  <a:lnTo>
                    <a:pt x="300527" y="359175"/>
                  </a:lnTo>
                  <a:lnTo>
                    <a:pt x="300924" y="373479"/>
                  </a:lnTo>
                  <a:lnTo>
                    <a:pt x="301719" y="386988"/>
                  </a:lnTo>
                  <a:lnTo>
                    <a:pt x="303308" y="400894"/>
                  </a:lnTo>
                  <a:lnTo>
                    <a:pt x="305692" y="414005"/>
                  </a:lnTo>
                  <a:lnTo>
                    <a:pt x="308473" y="427514"/>
                  </a:lnTo>
                  <a:lnTo>
                    <a:pt x="311652" y="440228"/>
                  </a:lnTo>
                  <a:lnTo>
                    <a:pt x="315625" y="452545"/>
                  </a:lnTo>
                  <a:lnTo>
                    <a:pt x="320790" y="464862"/>
                  </a:lnTo>
                  <a:lnTo>
                    <a:pt x="325955" y="476782"/>
                  </a:lnTo>
                  <a:lnTo>
                    <a:pt x="331915" y="489098"/>
                  </a:lnTo>
                  <a:lnTo>
                    <a:pt x="338669" y="500223"/>
                  </a:lnTo>
                  <a:lnTo>
                    <a:pt x="345821" y="511745"/>
                  </a:lnTo>
                  <a:lnTo>
                    <a:pt x="353767" y="522870"/>
                  </a:lnTo>
                  <a:lnTo>
                    <a:pt x="362111" y="533201"/>
                  </a:lnTo>
                  <a:lnTo>
                    <a:pt x="371249" y="543928"/>
                  </a:lnTo>
                  <a:lnTo>
                    <a:pt x="381182" y="554258"/>
                  </a:lnTo>
                  <a:lnTo>
                    <a:pt x="387539" y="560218"/>
                  </a:lnTo>
                  <a:lnTo>
                    <a:pt x="393896" y="566575"/>
                  </a:lnTo>
                  <a:lnTo>
                    <a:pt x="400650" y="572138"/>
                  </a:lnTo>
                  <a:lnTo>
                    <a:pt x="407405" y="577700"/>
                  </a:lnTo>
                  <a:lnTo>
                    <a:pt x="414159" y="582468"/>
                  </a:lnTo>
                  <a:lnTo>
                    <a:pt x="420913" y="587633"/>
                  </a:lnTo>
                  <a:lnTo>
                    <a:pt x="428065" y="592401"/>
                  </a:lnTo>
                  <a:lnTo>
                    <a:pt x="435614" y="597169"/>
                  </a:lnTo>
                  <a:lnTo>
                    <a:pt x="442368" y="601142"/>
                  </a:lnTo>
                  <a:lnTo>
                    <a:pt x="449917" y="605115"/>
                  </a:lnTo>
                  <a:lnTo>
                    <a:pt x="457069" y="608691"/>
                  </a:lnTo>
                  <a:lnTo>
                    <a:pt x="465015" y="612267"/>
                  </a:lnTo>
                  <a:lnTo>
                    <a:pt x="472564" y="615445"/>
                  </a:lnTo>
                  <a:lnTo>
                    <a:pt x="480113" y="618227"/>
                  </a:lnTo>
                  <a:lnTo>
                    <a:pt x="488457" y="621008"/>
                  </a:lnTo>
                  <a:lnTo>
                    <a:pt x="496403" y="623789"/>
                  </a:lnTo>
                  <a:lnTo>
                    <a:pt x="498787" y="634914"/>
                  </a:lnTo>
                  <a:lnTo>
                    <a:pt x="501171" y="645642"/>
                  </a:lnTo>
                  <a:lnTo>
                    <a:pt x="505541" y="667891"/>
                  </a:lnTo>
                  <a:lnTo>
                    <a:pt x="508720" y="690141"/>
                  </a:lnTo>
                  <a:lnTo>
                    <a:pt x="511501" y="712788"/>
                  </a:lnTo>
                  <a:lnTo>
                    <a:pt x="498390" y="710404"/>
                  </a:lnTo>
                  <a:lnTo>
                    <a:pt x="484881" y="707226"/>
                  </a:lnTo>
                  <a:lnTo>
                    <a:pt x="472167" y="703253"/>
                  </a:lnTo>
                  <a:lnTo>
                    <a:pt x="459453" y="699279"/>
                  </a:lnTo>
                  <a:lnTo>
                    <a:pt x="446739" y="694909"/>
                  </a:lnTo>
                  <a:lnTo>
                    <a:pt x="434819" y="690141"/>
                  </a:lnTo>
                  <a:lnTo>
                    <a:pt x="422503" y="684579"/>
                  </a:lnTo>
                  <a:lnTo>
                    <a:pt x="410583" y="678619"/>
                  </a:lnTo>
                  <a:lnTo>
                    <a:pt x="398664" y="671864"/>
                  </a:lnTo>
                  <a:lnTo>
                    <a:pt x="387142" y="665110"/>
                  </a:lnTo>
                  <a:lnTo>
                    <a:pt x="376017" y="657561"/>
                  </a:lnTo>
                  <a:lnTo>
                    <a:pt x="364892" y="649615"/>
                  </a:lnTo>
                  <a:lnTo>
                    <a:pt x="354164" y="641271"/>
                  </a:lnTo>
                  <a:lnTo>
                    <a:pt x="343040" y="632133"/>
                  </a:lnTo>
                  <a:lnTo>
                    <a:pt x="332709" y="622994"/>
                  </a:lnTo>
                  <a:lnTo>
                    <a:pt x="322379" y="612664"/>
                  </a:lnTo>
                  <a:lnTo>
                    <a:pt x="309665" y="599553"/>
                  </a:lnTo>
                  <a:lnTo>
                    <a:pt x="297746" y="585647"/>
                  </a:lnTo>
                  <a:lnTo>
                    <a:pt x="286621" y="572138"/>
                  </a:lnTo>
                  <a:lnTo>
                    <a:pt x="276291" y="557437"/>
                  </a:lnTo>
                  <a:lnTo>
                    <a:pt x="267153" y="543134"/>
                  </a:lnTo>
                  <a:lnTo>
                    <a:pt x="258412" y="527638"/>
                  </a:lnTo>
                  <a:lnTo>
                    <a:pt x="250465" y="512540"/>
                  </a:lnTo>
                  <a:lnTo>
                    <a:pt x="243711" y="496647"/>
                  </a:lnTo>
                  <a:lnTo>
                    <a:pt x="237751" y="480755"/>
                  </a:lnTo>
                  <a:lnTo>
                    <a:pt x="231792" y="464465"/>
                  </a:lnTo>
                  <a:lnTo>
                    <a:pt x="227421" y="447777"/>
                  </a:lnTo>
                  <a:lnTo>
                    <a:pt x="223845" y="430693"/>
                  </a:lnTo>
                  <a:lnTo>
                    <a:pt x="221064" y="413211"/>
                  </a:lnTo>
                  <a:lnTo>
                    <a:pt x="219078" y="395331"/>
                  </a:lnTo>
                  <a:lnTo>
                    <a:pt x="217886" y="377452"/>
                  </a:lnTo>
                  <a:lnTo>
                    <a:pt x="217488" y="359175"/>
                  </a:lnTo>
                  <a:lnTo>
                    <a:pt x="217886" y="340502"/>
                  </a:lnTo>
                  <a:lnTo>
                    <a:pt x="219078" y="322622"/>
                  </a:lnTo>
                  <a:lnTo>
                    <a:pt x="221064" y="304743"/>
                  </a:lnTo>
                  <a:lnTo>
                    <a:pt x="223845" y="287658"/>
                  </a:lnTo>
                  <a:lnTo>
                    <a:pt x="227421" y="270574"/>
                  </a:lnTo>
                  <a:lnTo>
                    <a:pt x="231792" y="253886"/>
                  </a:lnTo>
                  <a:lnTo>
                    <a:pt x="237751" y="237596"/>
                  </a:lnTo>
                  <a:lnTo>
                    <a:pt x="243711" y="221306"/>
                  </a:lnTo>
                  <a:lnTo>
                    <a:pt x="250465" y="205811"/>
                  </a:lnTo>
                  <a:lnTo>
                    <a:pt x="258412" y="190315"/>
                  </a:lnTo>
                  <a:lnTo>
                    <a:pt x="267153" y="175615"/>
                  </a:lnTo>
                  <a:lnTo>
                    <a:pt x="276291" y="160516"/>
                  </a:lnTo>
                  <a:lnTo>
                    <a:pt x="286621" y="146610"/>
                  </a:lnTo>
                  <a:lnTo>
                    <a:pt x="297746" y="132307"/>
                  </a:lnTo>
                  <a:lnTo>
                    <a:pt x="309665" y="118798"/>
                  </a:lnTo>
                  <a:lnTo>
                    <a:pt x="322379" y="105289"/>
                  </a:lnTo>
                  <a:lnTo>
                    <a:pt x="335491" y="92575"/>
                  </a:lnTo>
                  <a:lnTo>
                    <a:pt x="349397" y="80655"/>
                  </a:lnTo>
                  <a:lnTo>
                    <a:pt x="363303" y="69530"/>
                  </a:lnTo>
                  <a:lnTo>
                    <a:pt x="378003" y="59200"/>
                  </a:lnTo>
                  <a:lnTo>
                    <a:pt x="392307" y="50062"/>
                  </a:lnTo>
                  <a:lnTo>
                    <a:pt x="407405" y="41321"/>
                  </a:lnTo>
                  <a:lnTo>
                    <a:pt x="422900" y="33374"/>
                  </a:lnTo>
                  <a:lnTo>
                    <a:pt x="438395" y="26620"/>
                  </a:lnTo>
                  <a:lnTo>
                    <a:pt x="454288" y="20263"/>
                  </a:lnTo>
                  <a:lnTo>
                    <a:pt x="470975" y="15098"/>
                  </a:lnTo>
                  <a:lnTo>
                    <a:pt x="487662" y="10727"/>
                  </a:lnTo>
                  <a:lnTo>
                    <a:pt x="504747" y="7151"/>
                  </a:lnTo>
                  <a:lnTo>
                    <a:pt x="522228" y="3973"/>
                  </a:lnTo>
                  <a:lnTo>
                    <a:pt x="539710" y="1589"/>
                  </a:lnTo>
                  <a:lnTo>
                    <a:pt x="557589" y="397"/>
                  </a:lnTo>
                  <a:lnTo>
                    <a:pt x="57626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409076" y="2179279"/>
            <a:ext cx="5700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Step1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：项目入选医生输入账号（手机号码）</a:t>
            </a:r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短信验证码完成登录</a:t>
            </a:r>
          </a:p>
        </p:txBody>
      </p:sp>
      <p:sp>
        <p:nvSpPr>
          <p:cNvPr id="29" name="矩形 28"/>
          <p:cNvSpPr/>
          <p:nvPr/>
        </p:nvSpPr>
        <p:spPr>
          <a:xfrm>
            <a:off x="1855973" y="1093543"/>
            <a:ext cx="8776252" cy="4978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共征集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300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例：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目标医生选择一个自己的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最佳病例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，形成一套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病例幻灯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进行上传</a:t>
            </a: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083" y="2643582"/>
            <a:ext cx="4886380" cy="349914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1" name=" 2050"/>
          <p:cNvSpPr/>
          <p:nvPr/>
        </p:nvSpPr>
        <p:spPr bwMode="auto">
          <a:xfrm rot="21420000">
            <a:off x="7340771" y="4468688"/>
            <a:ext cx="302419" cy="462439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591419" y="4381229"/>
            <a:ext cx="151312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此处下载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病例模板</a:t>
            </a:r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0082982" y="4381229"/>
            <a:ext cx="1563481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格式病例上传</a:t>
            </a:r>
          </a:p>
        </p:txBody>
      </p:sp>
      <p:sp>
        <p:nvSpPr>
          <p:cNvPr id="34" name=" 2050"/>
          <p:cNvSpPr/>
          <p:nvPr/>
        </p:nvSpPr>
        <p:spPr bwMode="auto">
          <a:xfrm rot="21420000">
            <a:off x="9768258" y="4525009"/>
            <a:ext cx="302419" cy="462439"/>
          </a:xfrm>
          <a:custGeom>
            <a:avLst/>
            <a:gdLst/>
            <a:ahLst/>
            <a:cxnLst/>
            <a:rect l="0" t="0" r="r" b="b"/>
            <a:pathLst>
              <a:path w="1646238" h="2433638">
                <a:moveTo>
                  <a:pt x="577732" y="161925"/>
                </a:moveTo>
                <a:lnTo>
                  <a:pt x="586070" y="162719"/>
                </a:lnTo>
                <a:lnTo>
                  <a:pt x="593614" y="163910"/>
                </a:lnTo>
                <a:lnTo>
                  <a:pt x="597585" y="164703"/>
                </a:lnTo>
                <a:lnTo>
                  <a:pt x="601953" y="165894"/>
                </a:lnTo>
                <a:lnTo>
                  <a:pt x="605526" y="167482"/>
                </a:lnTo>
                <a:lnTo>
                  <a:pt x="609100" y="169069"/>
                </a:lnTo>
                <a:lnTo>
                  <a:pt x="612674" y="171053"/>
                </a:lnTo>
                <a:lnTo>
                  <a:pt x="616247" y="173435"/>
                </a:lnTo>
                <a:lnTo>
                  <a:pt x="619821" y="176610"/>
                </a:lnTo>
                <a:lnTo>
                  <a:pt x="623394" y="179388"/>
                </a:lnTo>
                <a:lnTo>
                  <a:pt x="626968" y="182563"/>
                </a:lnTo>
                <a:lnTo>
                  <a:pt x="630145" y="186135"/>
                </a:lnTo>
                <a:lnTo>
                  <a:pt x="633321" y="190103"/>
                </a:lnTo>
                <a:lnTo>
                  <a:pt x="636498" y="194469"/>
                </a:lnTo>
                <a:lnTo>
                  <a:pt x="639674" y="199232"/>
                </a:lnTo>
                <a:lnTo>
                  <a:pt x="642454" y="204788"/>
                </a:lnTo>
                <a:lnTo>
                  <a:pt x="645233" y="210344"/>
                </a:lnTo>
                <a:lnTo>
                  <a:pt x="648013" y="216297"/>
                </a:lnTo>
                <a:lnTo>
                  <a:pt x="650792" y="222647"/>
                </a:lnTo>
                <a:lnTo>
                  <a:pt x="653969" y="229394"/>
                </a:lnTo>
                <a:lnTo>
                  <a:pt x="656351" y="237332"/>
                </a:lnTo>
                <a:lnTo>
                  <a:pt x="658733" y="245269"/>
                </a:lnTo>
                <a:lnTo>
                  <a:pt x="838208" y="927100"/>
                </a:lnTo>
                <a:lnTo>
                  <a:pt x="840193" y="928291"/>
                </a:lnTo>
                <a:lnTo>
                  <a:pt x="841781" y="933450"/>
                </a:lnTo>
                <a:lnTo>
                  <a:pt x="899356" y="921941"/>
                </a:lnTo>
                <a:lnTo>
                  <a:pt x="911665" y="922338"/>
                </a:lnTo>
                <a:lnTo>
                  <a:pt x="923180" y="923529"/>
                </a:lnTo>
                <a:lnTo>
                  <a:pt x="935489" y="924719"/>
                </a:lnTo>
                <a:lnTo>
                  <a:pt x="946607" y="926704"/>
                </a:lnTo>
                <a:lnTo>
                  <a:pt x="957725" y="929482"/>
                </a:lnTo>
                <a:lnTo>
                  <a:pt x="969240" y="932657"/>
                </a:lnTo>
                <a:lnTo>
                  <a:pt x="979960" y="936229"/>
                </a:lnTo>
                <a:lnTo>
                  <a:pt x="991078" y="939800"/>
                </a:lnTo>
                <a:lnTo>
                  <a:pt x="1001402" y="944166"/>
                </a:lnTo>
                <a:lnTo>
                  <a:pt x="1011726" y="948929"/>
                </a:lnTo>
                <a:lnTo>
                  <a:pt x="1022049" y="954485"/>
                </a:lnTo>
                <a:lnTo>
                  <a:pt x="1031976" y="960438"/>
                </a:lnTo>
                <a:lnTo>
                  <a:pt x="1041506" y="966788"/>
                </a:lnTo>
                <a:lnTo>
                  <a:pt x="1051432" y="973535"/>
                </a:lnTo>
                <a:lnTo>
                  <a:pt x="1060565" y="980679"/>
                </a:lnTo>
                <a:lnTo>
                  <a:pt x="1069697" y="988616"/>
                </a:lnTo>
                <a:lnTo>
                  <a:pt x="1076050" y="994172"/>
                </a:lnTo>
                <a:lnTo>
                  <a:pt x="1081212" y="999729"/>
                </a:lnTo>
                <a:lnTo>
                  <a:pt x="1086374" y="1005682"/>
                </a:lnTo>
                <a:lnTo>
                  <a:pt x="1090345" y="1012032"/>
                </a:lnTo>
                <a:lnTo>
                  <a:pt x="1126478" y="1071960"/>
                </a:lnTo>
                <a:lnTo>
                  <a:pt x="1183258" y="1074341"/>
                </a:lnTo>
                <a:lnTo>
                  <a:pt x="1184847" y="1075532"/>
                </a:lnTo>
                <a:lnTo>
                  <a:pt x="1199538" y="1077913"/>
                </a:lnTo>
                <a:lnTo>
                  <a:pt x="1214230" y="1081088"/>
                </a:lnTo>
                <a:lnTo>
                  <a:pt x="1228524" y="1085057"/>
                </a:lnTo>
                <a:lnTo>
                  <a:pt x="1242818" y="1089422"/>
                </a:lnTo>
                <a:lnTo>
                  <a:pt x="1256716" y="1094582"/>
                </a:lnTo>
                <a:lnTo>
                  <a:pt x="1271010" y="1100932"/>
                </a:lnTo>
                <a:lnTo>
                  <a:pt x="1284510" y="1106885"/>
                </a:lnTo>
                <a:lnTo>
                  <a:pt x="1298011" y="1114029"/>
                </a:lnTo>
                <a:lnTo>
                  <a:pt x="1310717" y="1121172"/>
                </a:lnTo>
                <a:lnTo>
                  <a:pt x="1323820" y="1129507"/>
                </a:lnTo>
                <a:lnTo>
                  <a:pt x="1336129" y="1137444"/>
                </a:lnTo>
                <a:lnTo>
                  <a:pt x="1348041" y="1146175"/>
                </a:lnTo>
                <a:lnTo>
                  <a:pt x="1359953" y="1155700"/>
                </a:lnTo>
                <a:lnTo>
                  <a:pt x="1371071" y="1165225"/>
                </a:lnTo>
                <a:lnTo>
                  <a:pt x="1381792" y="1175147"/>
                </a:lnTo>
                <a:lnTo>
                  <a:pt x="1392115" y="1185863"/>
                </a:lnTo>
                <a:lnTo>
                  <a:pt x="1408792" y="1204119"/>
                </a:lnTo>
                <a:lnTo>
                  <a:pt x="1424278" y="1223566"/>
                </a:lnTo>
                <a:lnTo>
                  <a:pt x="1439763" y="1243410"/>
                </a:lnTo>
                <a:lnTo>
                  <a:pt x="1454058" y="1263254"/>
                </a:lnTo>
                <a:lnTo>
                  <a:pt x="1467955" y="1283891"/>
                </a:lnTo>
                <a:lnTo>
                  <a:pt x="1480264" y="1305322"/>
                </a:lnTo>
                <a:lnTo>
                  <a:pt x="1492970" y="1327150"/>
                </a:lnTo>
                <a:lnTo>
                  <a:pt x="1504088" y="1348582"/>
                </a:lnTo>
                <a:lnTo>
                  <a:pt x="1505279" y="1351360"/>
                </a:lnTo>
                <a:lnTo>
                  <a:pt x="1506471" y="1352154"/>
                </a:lnTo>
                <a:lnTo>
                  <a:pt x="1508059" y="1352550"/>
                </a:lnTo>
                <a:lnTo>
                  <a:pt x="1518780" y="1353344"/>
                </a:lnTo>
                <a:lnTo>
                  <a:pt x="1528309" y="1355329"/>
                </a:lnTo>
                <a:lnTo>
                  <a:pt x="1537839" y="1357710"/>
                </a:lnTo>
                <a:lnTo>
                  <a:pt x="1546971" y="1360885"/>
                </a:lnTo>
                <a:lnTo>
                  <a:pt x="1555707" y="1364457"/>
                </a:lnTo>
                <a:lnTo>
                  <a:pt x="1563648" y="1368822"/>
                </a:lnTo>
                <a:lnTo>
                  <a:pt x="1571590" y="1373982"/>
                </a:lnTo>
                <a:lnTo>
                  <a:pt x="1578737" y="1379935"/>
                </a:lnTo>
                <a:lnTo>
                  <a:pt x="1585487" y="1385888"/>
                </a:lnTo>
                <a:lnTo>
                  <a:pt x="1591840" y="1392238"/>
                </a:lnTo>
                <a:lnTo>
                  <a:pt x="1597796" y="1398985"/>
                </a:lnTo>
                <a:lnTo>
                  <a:pt x="1603752" y="1406525"/>
                </a:lnTo>
                <a:lnTo>
                  <a:pt x="1608914" y="1413669"/>
                </a:lnTo>
                <a:lnTo>
                  <a:pt x="1613678" y="1421607"/>
                </a:lnTo>
                <a:lnTo>
                  <a:pt x="1618046" y="1429544"/>
                </a:lnTo>
                <a:lnTo>
                  <a:pt x="1622017" y="1437879"/>
                </a:lnTo>
                <a:lnTo>
                  <a:pt x="1625988" y="1446213"/>
                </a:lnTo>
                <a:lnTo>
                  <a:pt x="1629561" y="1454547"/>
                </a:lnTo>
                <a:lnTo>
                  <a:pt x="1632738" y="1463279"/>
                </a:lnTo>
                <a:lnTo>
                  <a:pt x="1635517" y="1471613"/>
                </a:lnTo>
                <a:lnTo>
                  <a:pt x="1637900" y="1479947"/>
                </a:lnTo>
                <a:lnTo>
                  <a:pt x="1639885" y="1488282"/>
                </a:lnTo>
                <a:lnTo>
                  <a:pt x="1641473" y="1497013"/>
                </a:lnTo>
                <a:lnTo>
                  <a:pt x="1643062" y="1504950"/>
                </a:lnTo>
                <a:lnTo>
                  <a:pt x="1644253" y="1512491"/>
                </a:lnTo>
                <a:lnTo>
                  <a:pt x="1645047" y="1520429"/>
                </a:lnTo>
                <a:lnTo>
                  <a:pt x="1645841" y="1527969"/>
                </a:lnTo>
                <a:lnTo>
                  <a:pt x="1646238" y="1534716"/>
                </a:lnTo>
                <a:lnTo>
                  <a:pt x="1646238" y="1541463"/>
                </a:lnTo>
                <a:lnTo>
                  <a:pt x="1646238" y="1548210"/>
                </a:lnTo>
                <a:lnTo>
                  <a:pt x="1645841" y="1553766"/>
                </a:lnTo>
                <a:lnTo>
                  <a:pt x="1645444" y="1558925"/>
                </a:lnTo>
                <a:lnTo>
                  <a:pt x="1643458" y="1570832"/>
                </a:lnTo>
                <a:lnTo>
                  <a:pt x="1642267" y="1583532"/>
                </a:lnTo>
                <a:lnTo>
                  <a:pt x="1641473" y="1595835"/>
                </a:lnTo>
                <a:lnTo>
                  <a:pt x="1640679" y="1608535"/>
                </a:lnTo>
                <a:lnTo>
                  <a:pt x="1634723" y="1749029"/>
                </a:lnTo>
                <a:lnTo>
                  <a:pt x="1628370" y="1889126"/>
                </a:lnTo>
                <a:lnTo>
                  <a:pt x="1627973" y="1902222"/>
                </a:lnTo>
                <a:lnTo>
                  <a:pt x="1626385" y="1915716"/>
                </a:lnTo>
                <a:lnTo>
                  <a:pt x="1625194" y="1928416"/>
                </a:lnTo>
                <a:lnTo>
                  <a:pt x="1623208" y="1941910"/>
                </a:lnTo>
                <a:lnTo>
                  <a:pt x="1621223" y="1954610"/>
                </a:lnTo>
                <a:lnTo>
                  <a:pt x="1618840" y="1968104"/>
                </a:lnTo>
                <a:lnTo>
                  <a:pt x="1616061" y="1980804"/>
                </a:lnTo>
                <a:lnTo>
                  <a:pt x="1612884" y="1993504"/>
                </a:lnTo>
                <a:lnTo>
                  <a:pt x="1604546" y="2026444"/>
                </a:lnTo>
                <a:lnTo>
                  <a:pt x="1595414" y="2058988"/>
                </a:lnTo>
                <a:lnTo>
                  <a:pt x="1586281" y="2091532"/>
                </a:lnTo>
                <a:lnTo>
                  <a:pt x="1577148" y="2123679"/>
                </a:lnTo>
                <a:lnTo>
                  <a:pt x="1579134" y="2125663"/>
                </a:lnTo>
                <a:lnTo>
                  <a:pt x="1617252" y="2294732"/>
                </a:lnTo>
                <a:lnTo>
                  <a:pt x="1571590" y="2303463"/>
                </a:lnTo>
                <a:lnTo>
                  <a:pt x="1487411" y="2318147"/>
                </a:lnTo>
                <a:lnTo>
                  <a:pt x="1251951" y="2359026"/>
                </a:lnTo>
                <a:lnTo>
                  <a:pt x="1000608" y="2402285"/>
                </a:lnTo>
                <a:lnTo>
                  <a:pt x="897370" y="2420541"/>
                </a:lnTo>
                <a:lnTo>
                  <a:pt x="824310" y="2433638"/>
                </a:lnTo>
                <a:lnTo>
                  <a:pt x="785398" y="2236391"/>
                </a:lnTo>
                <a:lnTo>
                  <a:pt x="781030" y="2228851"/>
                </a:lnTo>
                <a:lnTo>
                  <a:pt x="776662" y="2221707"/>
                </a:lnTo>
                <a:lnTo>
                  <a:pt x="771897" y="2214563"/>
                </a:lnTo>
                <a:lnTo>
                  <a:pt x="767133" y="2207816"/>
                </a:lnTo>
                <a:lnTo>
                  <a:pt x="761574" y="2201069"/>
                </a:lnTo>
                <a:lnTo>
                  <a:pt x="756015" y="2194719"/>
                </a:lnTo>
                <a:lnTo>
                  <a:pt x="750456" y="2188369"/>
                </a:lnTo>
                <a:lnTo>
                  <a:pt x="744897" y="2182416"/>
                </a:lnTo>
                <a:lnTo>
                  <a:pt x="738544" y="2176463"/>
                </a:lnTo>
                <a:lnTo>
                  <a:pt x="732191" y="2170907"/>
                </a:lnTo>
                <a:lnTo>
                  <a:pt x="725441" y="2165351"/>
                </a:lnTo>
                <a:lnTo>
                  <a:pt x="719088" y="2159794"/>
                </a:lnTo>
                <a:lnTo>
                  <a:pt x="711940" y="2155032"/>
                </a:lnTo>
                <a:lnTo>
                  <a:pt x="704396" y="2149873"/>
                </a:lnTo>
                <a:lnTo>
                  <a:pt x="697249" y="2145507"/>
                </a:lnTo>
                <a:lnTo>
                  <a:pt x="689705" y="2141141"/>
                </a:lnTo>
                <a:lnTo>
                  <a:pt x="678984" y="2135585"/>
                </a:lnTo>
                <a:lnTo>
                  <a:pt x="668660" y="2130029"/>
                </a:lnTo>
                <a:lnTo>
                  <a:pt x="648807" y="2118519"/>
                </a:lnTo>
                <a:lnTo>
                  <a:pt x="630145" y="2106216"/>
                </a:lnTo>
                <a:lnTo>
                  <a:pt x="611482" y="2093119"/>
                </a:lnTo>
                <a:lnTo>
                  <a:pt x="593217" y="2080022"/>
                </a:lnTo>
                <a:lnTo>
                  <a:pt x="576144" y="2065735"/>
                </a:lnTo>
                <a:lnTo>
                  <a:pt x="559070" y="2051447"/>
                </a:lnTo>
                <a:lnTo>
                  <a:pt x="543187" y="2035969"/>
                </a:lnTo>
                <a:lnTo>
                  <a:pt x="526907" y="2020491"/>
                </a:lnTo>
                <a:lnTo>
                  <a:pt x="511422" y="2004616"/>
                </a:lnTo>
                <a:lnTo>
                  <a:pt x="496333" y="1988344"/>
                </a:lnTo>
                <a:lnTo>
                  <a:pt x="481245" y="1971676"/>
                </a:lnTo>
                <a:lnTo>
                  <a:pt x="466951" y="1954610"/>
                </a:lnTo>
                <a:lnTo>
                  <a:pt x="452259" y="1937147"/>
                </a:lnTo>
                <a:lnTo>
                  <a:pt x="424067" y="1902222"/>
                </a:lnTo>
                <a:lnTo>
                  <a:pt x="418111" y="1894285"/>
                </a:lnTo>
                <a:lnTo>
                  <a:pt x="412552" y="1886744"/>
                </a:lnTo>
                <a:lnTo>
                  <a:pt x="401435" y="1870472"/>
                </a:lnTo>
                <a:lnTo>
                  <a:pt x="391508" y="1853804"/>
                </a:lnTo>
                <a:lnTo>
                  <a:pt x="381978" y="1837532"/>
                </a:lnTo>
                <a:lnTo>
                  <a:pt x="372846" y="1820069"/>
                </a:lnTo>
                <a:lnTo>
                  <a:pt x="364110" y="1803401"/>
                </a:lnTo>
                <a:lnTo>
                  <a:pt x="356169" y="1785541"/>
                </a:lnTo>
                <a:lnTo>
                  <a:pt x="348228" y="1768079"/>
                </a:lnTo>
                <a:lnTo>
                  <a:pt x="332345" y="1733551"/>
                </a:lnTo>
                <a:lnTo>
                  <a:pt x="324404" y="1716485"/>
                </a:lnTo>
                <a:lnTo>
                  <a:pt x="316065" y="1699022"/>
                </a:lnTo>
                <a:lnTo>
                  <a:pt x="307727" y="1682354"/>
                </a:lnTo>
                <a:lnTo>
                  <a:pt x="298991" y="1666082"/>
                </a:lnTo>
                <a:lnTo>
                  <a:pt x="289462" y="1649413"/>
                </a:lnTo>
                <a:lnTo>
                  <a:pt x="279535" y="1633935"/>
                </a:lnTo>
                <a:lnTo>
                  <a:pt x="275962" y="1624410"/>
                </a:lnTo>
                <a:lnTo>
                  <a:pt x="271594" y="1614885"/>
                </a:lnTo>
                <a:lnTo>
                  <a:pt x="266829" y="1605360"/>
                </a:lnTo>
                <a:lnTo>
                  <a:pt x="261667" y="1595835"/>
                </a:lnTo>
                <a:lnTo>
                  <a:pt x="256505" y="1586310"/>
                </a:lnTo>
                <a:lnTo>
                  <a:pt x="250946" y="1577182"/>
                </a:lnTo>
                <a:lnTo>
                  <a:pt x="239431" y="1558132"/>
                </a:lnTo>
                <a:lnTo>
                  <a:pt x="227122" y="1539479"/>
                </a:lnTo>
                <a:lnTo>
                  <a:pt x="214813" y="1521619"/>
                </a:lnTo>
                <a:lnTo>
                  <a:pt x="190592" y="1486694"/>
                </a:lnTo>
                <a:lnTo>
                  <a:pt x="185827" y="1479154"/>
                </a:lnTo>
                <a:lnTo>
                  <a:pt x="181063" y="1470422"/>
                </a:lnTo>
                <a:lnTo>
                  <a:pt x="170342" y="1450579"/>
                </a:lnTo>
                <a:lnTo>
                  <a:pt x="164783" y="1441054"/>
                </a:lnTo>
                <a:lnTo>
                  <a:pt x="159224" y="1431132"/>
                </a:lnTo>
                <a:lnTo>
                  <a:pt x="156444" y="1427163"/>
                </a:lnTo>
                <a:lnTo>
                  <a:pt x="153268" y="1423194"/>
                </a:lnTo>
                <a:lnTo>
                  <a:pt x="149694" y="1419622"/>
                </a:lnTo>
                <a:lnTo>
                  <a:pt x="146518" y="1416447"/>
                </a:lnTo>
                <a:lnTo>
                  <a:pt x="143738" y="1413272"/>
                </a:lnTo>
                <a:lnTo>
                  <a:pt x="140959" y="1409304"/>
                </a:lnTo>
                <a:lnTo>
                  <a:pt x="138576" y="1404541"/>
                </a:lnTo>
                <a:lnTo>
                  <a:pt x="136591" y="1398985"/>
                </a:lnTo>
                <a:lnTo>
                  <a:pt x="134209" y="1393429"/>
                </a:lnTo>
                <a:lnTo>
                  <a:pt x="132620" y="1387475"/>
                </a:lnTo>
                <a:lnTo>
                  <a:pt x="129047" y="1373982"/>
                </a:lnTo>
                <a:lnTo>
                  <a:pt x="125870" y="1360488"/>
                </a:lnTo>
                <a:lnTo>
                  <a:pt x="122694" y="1346994"/>
                </a:lnTo>
                <a:lnTo>
                  <a:pt x="120311" y="1335485"/>
                </a:lnTo>
                <a:lnTo>
                  <a:pt x="117532" y="1325563"/>
                </a:lnTo>
                <a:lnTo>
                  <a:pt x="109194" y="1300560"/>
                </a:lnTo>
                <a:lnTo>
                  <a:pt x="100458" y="1276350"/>
                </a:lnTo>
                <a:lnTo>
                  <a:pt x="95296" y="1264047"/>
                </a:lnTo>
                <a:lnTo>
                  <a:pt x="90531" y="1252538"/>
                </a:lnTo>
                <a:lnTo>
                  <a:pt x="85767" y="1241425"/>
                </a:lnTo>
                <a:lnTo>
                  <a:pt x="80208" y="1229916"/>
                </a:lnTo>
                <a:lnTo>
                  <a:pt x="77031" y="1223566"/>
                </a:lnTo>
                <a:lnTo>
                  <a:pt x="73458" y="1217216"/>
                </a:lnTo>
                <a:lnTo>
                  <a:pt x="65119" y="1203722"/>
                </a:lnTo>
                <a:lnTo>
                  <a:pt x="55987" y="1190625"/>
                </a:lnTo>
                <a:lnTo>
                  <a:pt x="46457" y="1177132"/>
                </a:lnTo>
                <a:lnTo>
                  <a:pt x="26207" y="1150938"/>
                </a:lnTo>
                <a:lnTo>
                  <a:pt x="6353" y="1125538"/>
                </a:lnTo>
                <a:lnTo>
                  <a:pt x="3574" y="1121172"/>
                </a:lnTo>
                <a:lnTo>
                  <a:pt x="1589" y="1116410"/>
                </a:lnTo>
                <a:lnTo>
                  <a:pt x="397" y="1111250"/>
                </a:lnTo>
                <a:lnTo>
                  <a:pt x="0" y="1106091"/>
                </a:lnTo>
                <a:lnTo>
                  <a:pt x="0" y="1100535"/>
                </a:lnTo>
                <a:lnTo>
                  <a:pt x="794" y="1094582"/>
                </a:lnTo>
                <a:lnTo>
                  <a:pt x="1986" y="1088629"/>
                </a:lnTo>
                <a:lnTo>
                  <a:pt x="3574" y="1083072"/>
                </a:lnTo>
                <a:lnTo>
                  <a:pt x="5559" y="1077516"/>
                </a:lnTo>
                <a:lnTo>
                  <a:pt x="8339" y="1071960"/>
                </a:lnTo>
                <a:lnTo>
                  <a:pt x="11118" y="1066404"/>
                </a:lnTo>
                <a:lnTo>
                  <a:pt x="14295" y="1061641"/>
                </a:lnTo>
                <a:lnTo>
                  <a:pt x="17868" y="1056879"/>
                </a:lnTo>
                <a:lnTo>
                  <a:pt x="21045" y="1052910"/>
                </a:lnTo>
                <a:lnTo>
                  <a:pt x="24618" y="1048941"/>
                </a:lnTo>
                <a:lnTo>
                  <a:pt x="28192" y="1045766"/>
                </a:lnTo>
                <a:lnTo>
                  <a:pt x="33751" y="1041400"/>
                </a:lnTo>
                <a:lnTo>
                  <a:pt x="39310" y="1037432"/>
                </a:lnTo>
                <a:lnTo>
                  <a:pt x="45663" y="1034257"/>
                </a:lnTo>
                <a:lnTo>
                  <a:pt x="52016" y="1031479"/>
                </a:lnTo>
                <a:lnTo>
                  <a:pt x="58369" y="1029097"/>
                </a:lnTo>
                <a:lnTo>
                  <a:pt x="64722" y="1027113"/>
                </a:lnTo>
                <a:lnTo>
                  <a:pt x="71869" y="1025922"/>
                </a:lnTo>
                <a:lnTo>
                  <a:pt x="78619" y="1024732"/>
                </a:lnTo>
                <a:lnTo>
                  <a:pt x="85767" y="1023938"/>
                </a:lnTo>
                <a:lnTo>
                  <a:pt x="92517" y="1023541"/>
                </a:lnTo>
                <a:lnTo>
                  <a:pt x="100061" y="1023938"/>
                </a:lnTo>
                <a:lnTo>
                  <a:pt x="107208" y="1024335"/>
                </a:lnTo>
                <a:lnTo>
                  <a:pt x="114355" y="1024732"/>
                </a:lnTo>
                <a:lnTo>
                  <a:pt x="121503" y="1025922"/>
                </a:lnTo>
                <a:lnTo>
                  <a:pt x="129047" y="1027510"/>
                </a:lnTo>
                <a:lnTo>
                  <a:pt x="136194" y="1029097"/>
                </a:lnTo>
                <a:lnTo>
                  <a:pt x="143341" y="1031082"/>
                </a:lnTo>
                <a:lnTo>
                  <a:pt x="150488" y="1033066"/>
                </a:lnTo>
                <a:lnTo>
                  <a:pt x="157636" y="1035844"/>
                </a:lnTo>
                <a:lnTo>
                  <a:pt x="164783" y="1038622"/>
                </a:lnTo>
                <a:lnTo>
                  <a:pt x="171533" y="1041400"/>
                </a:lnTo>
                <a:lnTo>
                  <a:pt x="177886" y="1044972"/>
                </a:lnTo>
                <a:lnTo>
                  <a:pt x="185033" y="1048544"/>
                </a:lnTo>
                <a:lnTo>
                  <a:pt x="191386" y="1052116"/>
                </a:lnTo>
                <a:lnTo>
                  <a:pt x="197739" y="1055688"/>
                </a:lnTo>
                <a:lnTo>
                  <a:pt x="203695" y="1059657"/>
                </a:lnTo>
                <a:lnTo>
                  <a:pt x="209651" y="1064022"/>
                </a:lnTo>
                <a:lnTo>
                  <a:pt x="215210" y="1067991"/>
                </a:lnTo>
                <a:lnTo>
                  <a:pt x="220769" y="1072754"/>
                </a:lnTo>
                <a:lnTo>
                  <a:pt x="225534" y="1077516"/>
                </a:lnTo>
                <a:lnTo>
                  <a:pt x="230299" y="1081882"/>
                </a:lnTo>
                <a:lnTo>
                  <a:pt x="235064" y="1086644"/>
                </a:lnTo>
                <a:lnTo>
                  <a:pt x="239828" y="1092200"/>
                </a:lnTo>
                <a:lnTo>
                  <a:pt x="244593" y="1097757"/>
                </a:lnTo>
                <a:lnTo>
                  <a:pt x="252932" y="1109663"/>
                </a:lnTo>
                <a:lnTo>
                  <a:pt x="260873" y="1121966"/>
                </a:lnTo>
                <a:lnTo>
                  <a:pt x="268814" y="1135063"/>
                </a:lnTo>
                <a:lnTo>
                  <a:pt x="283903" y="1160463"/>
                </a:lnTo>
                <a:lnTo>
                  <a:pt x="291447" y="1173163"/>
                </a:lnTo>
                <a:lnTo>
                  <a:pt x="299388" y="1185069"/>
                </a:lnTo>
                <a:lnTo>
                  <a:pt x="306139" y="1195785"/>
                </a:lnTo>
                <a:lnTo>
                  <a:pt x="312889" y="1206897"/>
                </a:lnTo>
                <a:lnTo>
                  <a:pt x="327580" y="1230710"/>
                </a:lnTo>
                <a:lnTo>
                  <a:pt x="342272" y="1255713"/>
                </a:lnTo>
                <a:lnTo>
                  <a:pt x="357757" y="1281113"/>
                </a:lnTo>
                <a:lnTo>
                  <a:pt x="365699" y="1293416"/>
                </a:lnTo>
                <a:lnTo>
                  <a:pt x="373640" y="1305719"/>
                </a:lnTo>
                <a:lnTo>
                  <a:pt x="382375" y="1317229"/>
                </a:lnTo>
                <a:lnTo>
                  <a:pt x="390714" y="1328738"/>
                </a:lnTo>
                <a:lnTo>
                  <a:pt x="399846" y="1339454"/>
                </a:lnTo>
                <a:lnTo>
                  <a:pt x="409376" y="1348979"/>
                </a:lnTo>
                <a:lnTo>
                  <a:pt x="418905" y="1358504"/>
                </a:lnTo>
                <a:lnTo>
                  <a:pt x="423670" y="1362472"/>
                </a:lnTo>
                <a:lnTo>
                  <a:pt x="428832" y="1366441"/>
                </a:lnTo>
                <a:lnTo>
                  <a:pt x="437171" y="1372791"/>
                </a:lnTo>
                <a:lnTo>
                  <a:pt x="445112" y="1378744"/>
                </a:lnTo>
                <a:lnTo>
                  <a:pt x="453450" y="1383904"/>
                </a:lnTo>
                <a:lnTo>
                  <a:pt x="462186" y="1388666"/>
                </a:lnTo>
                <a:lnTo>
                  <a:pt x="470921" y="1392635"/>
                </a:lnTo>
                <a:lnTo>
                  <a:pt x="479260" y="1396207"/>
                </a:lnTo>
                <a:lnTo>
                  <a:pt x="488789" y="1399382"/>
                </a:lnTo>
                <a:lnTo>
                  <a:pt x="497525" y="1402160"/>
                </a:lnTo>
                <a:lnTo>
                  <a:pt x="506657" y="1404144"/>
                </a:lnTo>
                <a:lnTo>
                  <a:pt x="516187" y="1405732"/>
                </a:lnTo>
                <a:lnTo>
                  <a:pt x="525716" y="1407319"/>
                </a:lnTo>
                <a:lnTo>
                  <a:pt x="535246" y="1408113"/>
                </a:lnTo>
                <a:lnTo>
                  <a:pt x="545172" y="1408113"/>
                </a:lnTo>
                <a:lnTo>
                  <a:pt x="555099" y="1407716"/>
                </a:lnTo>
                <a:lnTo>
                  <a:pt x="565423" y="1406922"/>
                </a:lnTo>
                <a:lnTo>
                  <a:pt x="575746" y="1404938"/>
                </a:lnTo>
                <a:lnTo>
                  <a:pt x="578923" y="1404541"/>
                </a:lnTo>
                <a:lnTo>
                  <a:pt x="582497" y="1402954"/>
                </a:lnTo>
                <a:lnTo>
                  <a:pt x="586467" y="1401366"/>
                </a:lnTo>
                <a:lnTo>
                  <a:pt x="590041" y="1398985"/>
                </a:lnTo>
                <a:lnTo>
                  <a:pt x="594012" y="1395810"/>
                </a:lnTo>
                <a:lnTo>
                  <a:pt x="597585" y="1392635"/>
                </a:lnTo>
                <a:lnTo>
                  <a:pt x="601556" y="1389460"/>
                </a:lnTo>
                <a:lnTo>
                  <a:pt x="604335" y="1385491"/>
                </a:lnTo>
                <a:lnTo>
                  <a:pt x="609894" y="1379141"/>
                </a:lnTo>
                <a:lnTo>
                  <a:pt x="614659" y="1372394"/>
                </a:lnTo>
                <a:lnTo>
                  <a:pt x="619424" y="1365647"/>
                </a:lnTo>
                <a:lnTo>
                  <a:pt x="623394" y="1358900"/>
                </a:lnTo>
                <a:lnTo>
                  <a:pt x="627762" y="1352154"/>
                </a:lnTo>
                <a:lnTo>
                  <a:pt x="631336" y="1344613"/>
                </a:lnTo>
                <a:lnTo>
                  <a:pt x="634512" y="1337469"/>
                </a:lnTo>
                <a:lnTo>
                  <a:pt x="637292" y="1330325"/>
                </a:lnTo>
                <a:lnTo>
                  <a:pt x="640071" y="1323182"/>
                </a:lnTo>
                <a:lnTo>
                  <a:pt x="642057" y="1315244"/>
                </a:lnTo>
                <a:lnTo>
                  <a:pt x="644042" y="1307704"/>
                </a:lnTo>
                <a:lnTo>
                  <a:pt x="645233" y="1299766"/>
                </a:lnTo>
                <a:lnTo>
                  <a:pt x="646424" y="1291829"/>
                </a:lnTo>
                <a:lnTo>
                  <a:pt x="647218" y="1283891"/>
                </a:lnTo>
                <a:lnTo>
                  <a:pt x="647616" y="1275557"/>
                </a:lnTo>
                <a:lnTo>
                  <a:pt x="648013" y="1267619"/>
                </a:lnTo>
                <a:lnTo>
                  <a:pt x="647616" y="1259682"/>
                </a:lnTo>
                <a:lnTo>
                  <a:pt x="647218" y="1252538"/>
                </a:lnTo>
                <a:lnTo>
                  <a:pt x="646424" y="1245394"/>
                </a:lnTo>
                <a:lnTo>
                  <a:pt x="645233" y="1237457"/>
                </a:lnTo>
                <a:lnTo>
                  <a:pt x="466951" y="280988"/>
                </a:lnTo>
                <a:lnTo>
                  <a:pt x="465362" y="271463"/>
                </a:lnTo>
                <a:lnTo>
                  <a:pt x="464568" y="263128"/>
                </a:lnTo>
                <a:lnTo>
                  <a:pt x="464568" y="254397"/>
                </a:lnTo>
                <a:lnTo>
                  <a:pt x="464965" y="246857"/>
                </a:lnTo>
                <a:lnTo>
                  <a:pt x="465759" y="239316"/>
                </a:lnTo>
                <a:lnTo>
                  <a:pt x="467348" y="232569"/>
                </a:lnTo>
                <a:lnTo>
                  <a:pt x="468936" y="225822"/>
                </a:lnTo>
                <a:lnTo>
                  <a:pt x="471318" y="219869"/>
                </a:lnTo>
                <a:lnTo>
                  <a:pt x="473701" y="214313"/>
                </a:lnTo>
                <a:lnTo>
                  <a:pt x="476480" y="209153"/>
                </a:lnTo>
                <a:lnTo>
                  <a:pt x="479657" y="204391"/>
                </a:lnTo>
                <a:lnTo>
                  <a:pt x="482833" y="199628"/>
                </a:lnTo>
                <a:lnTo>
                  <a:pt x="486407" y="195263"/>
                </a:lnTo>
                <a:lnTo>
                  <a:pt x="490775" y="191691"/>
                </a:lnTo>
                <a:lnTo>
                  <a:pt x="494348" y="188119"/>
                </a:lnTo>
                <a:lnTo>
                  <a:pt x="498319" y="184944"/>
                </a:lnTo>
                <a:lnTo>
                  <a:pt x="502289" y="182166"/>
                </a:lnTo>
                <a:lnTo>
                  <a:pt x="506657" y="179785"/>
                </a:lnTo>
                <a:lnTo>
                  <a:pt x="514201" y="175419"/>
                </a:lnTo>
                <a:lnTo>
                  <a:pt x="522143" y="171450"/>
                </a:lnTo>
                <a:lnTo>
                  <a:pt x="528893" y="169069"/>
                </a:lnTo>
                <a:lnTo>
                  <a:pt x="534849" y="167482"/>
                </a:lnTo>
                <a:lnTo>
                  <a:pt x="539614" y="166291"/>
                </a:lnTo>
                <a:lnTo>
                  <a:pt x="543981" y="165497"/>
                </a:lnTo>
                <a:lnTo>
                  <a:pt x="552320" y="163910"/>
                </a:lnTo>
                <a:lnTo>
                  <a:pt x="561055" y="162719"/>
                </a:lnTo>
                <a:lnTo>
                  <a:pt x="569393" y="162322"/>
                </a:lnTo>
                <a:lnTo>
                  <a:pt x="577732" y="161925"/>
                </a:lnTo>
                <a:close/>
                <a:moveTo>
                  <a:pt x="576263" y="0"/>
                </a:moveTo>
                <a:lnTo>
                  <a:pt x="594539" y="397"/>
                </a:lnTo>
                <a:lnTo>
                  <a:pt x="612419" y="1589"/>
                </a:lnTo>
                <a:lnTo>
                  <a:pt x="630298" y="3973"/>
                </a:lnTo>
                <a:lnTo>
                  <a:pt x="647780" y="7151"/>
                </a:lnTo>
                <a:lnTo>
                  <a:pt x="664864" y="10727"/>
                </a:lnTo>
                <a:lnTo>
                  <a:pt x="681551" y="15098"/>
                </a:lnTo>
                <a:lnTo>
                  <a:pt x="697841" y="20263"/>
                </a:lnTo>
                <a:lnTo>
                  <a:pt x="714131" y="26620"/>
                </a:lnTo>
                <a:lnTo>
                  <a:pt x="729626" y="33374"/>
                </a:lnTo>
                <a:lnTo>
                  <a:pt x="745122" y="41321"/>
                </a:lnTo>
                <a:lnTo>
                  <a:pt x="759822" y="50062"/>
                </a:lnTo>
                <a:lnTo>
                  <a:pt x="774920" y="59200"/>
                </a:lnTo>
                <a:lnTo>
                  <a:pt x="788826" y="69530"/>
                </a:lnTo>
                <a:lnTo>
                  <a:pt x="803130" y="80655"/>
                </a:lnTo>
                <a:lnTo>
                  <a:pt x="816638" y="92575"/>
                </a:lnTo>
                <a:lnTo>
                  <a:pt x="830147" y="105289"/>
                </a:lnTo>
                <a:lnTo>
                  <a:pt x="842464" y="118798"/>
                </a:lnTo>
                <a:lnTo>
                  <a:pt x="854780" y="132307"/>
                </a:lnTo>
                <a:lnTo>
                  <a:pt x="865508" y="146610"/>
                </a:lnTo>
                <a:lnTo>
                  <a:pt x="876235" y="160516"/>
                </a:lnTo>
                <a:lnTo>
                  <a:pt x="885374" y="175615"/>
                </a:lnTo>
                <a:lnTo>
                  <a:pt x="894115" y="190315"/>
                </a:lnTo>
                <a:lnTo>
                  <a:pt x="901664" y="205811"/>
                </a:lnTo>
                <a:lnTo>
                  <a:pt x="908815" y="221306"/>
                </a:lnTo>
                <a:lnTo>
                  <a:pt x="915172" y="237596"/>
                </a:lnTo>
                <a:lnTo>
                  <a:pt x="920337" y="253886"/>
                </a:lnTo>
                <a:lnTo>
                  <a:pt x="924708" y="270574"/>
                </a:lnTo>
                <a:lnTo>
                  <a:pt x="928284" y="287658"/>
                </a:lnTo>
                <a:lnTo>
                  <a:pt x="931462" y="304743"/>
                </a:lnTo>
                <a:lnTo>
                  <a:pt x="933449" y="322622"/>
                </a:lnTo>
                <a:lnTo>
                  <a:pt x="934641" y="340502"/>
                </a:lnTo>
                <a:lnTo>
                  <a:pt x="935038" y="359175"/>
                </a:lnTo>
                <a:lnTo>
                  <a:pt x="934641" y="377452"/>
                </a:lnTo>
                <a:lnTo>
                  <a:pt x="933449" y="395331"/>
                </a:lnTo>
                <a:lnTo>
                  <a:pt x="931462" y="413211"/>
                </a:lnTo>
                <a:lnTo>
                  <a:pt x="928284" y="430693"/>
                </a:lnTo>
                <a:lnTo>
                  <a:pt x="924708" y="447777"/>
                </a:lnTo>
                <a:lnTo>
                  <a:pt x="920337" y="464465"/>
                </a:lnTo>
                <a:lnTo>
                  <a:pt x="915172" y="480755"/>
                </a:lnTo>
                <a:lnTo>
                  <a:pt x="908815" y="496647"/>
                </a:lnTo>
                <a:lnTo>
                  <a:pt x="901664" y="512540"/>
                </a:lnTo>
                <a:lnTo>
                  <a:pt x="894115" y="527638"/>
                </a:lnTo>
                <a:lnTo>
                  <a:pt x="885374" y="543134"/>
                </a:lnTo>
                <a:lnTo>
                  <a:pt x="876235" y="557437"/>
                </a:lnTo>
                <a:lnTo>
                  <a:pt x="865508" y="572138"/>
                </a:lnTo>
                <a:lnTo>
                  <a:pt x="854780" y="585647"/>
                </a:lnTo>
                <a:lnTo>
                  <a:pt x="842464" y="599553"/>
                </a:lnTo>
                <a:lnTo>
                  <a:pt x="830147" y="612664"/>
                </a:lnTo>
                <a:lnTo>
                  <a:pt x="830147" y="613061"/>
                </a:lnTo>
                <a:lnTo>
                  <a:pt x="822201" y="620611"/>
                </a:lnTo>
                <a:lnTo>
                  <a:pt x="813857" y="628160"/>
                </a:lnTo>
                <a:lnTo>
                  <a:pt x="805911" y="634914"/>
                </a:lnTo>
                <a:lnTo>
                  <a:pt x="797964" y="641668"/>
                </a:lnTo>
                <a:lnTo>
                  <a:pt x="791607" y="619419"/>
                </a:lnTo>
                <a:lnTo>
                  <a:pt x="785250" y="597963"/>
                </a:lnTo>
                <a:lnTo>
                  <a:pt x="778496" y="576111"/>
                </a:lnTo>
                <a:lnTo>
                  <a:pt x="771344" y="553861"/>
                </a:lnTo>
                <a:lnTo>
                  <a:pt x="780880" y="543928"/>
                </a:lnTo>
                <a:lnTo>
                  <a:pt x="790018" y="533201"/>
                </a:lnTo>
                <a:lnTo>
                  <a:pt x="798759" y="522473"/>
                </a:lnTo>
                <a:lnTo>
                  <a:pt x="806705" y="511745"/>
                </a:lnTo>
                <a:lnTo>
                  <a:pt x="813857" y="500223"/>
                </a:lnTo>
                <a:lnTo>
                  <a:pt x="820611" y="488701"/>
                </a:lnTo>
                <a:lnTo>
                  <a:pt x="826571" y="476782"/>
                </a:lnTo>
                <a:lnTo>
                  <a:pt x="831736" y="464862"/>
                </a:lnTo>
                <a:lnTo>
                  <a:pt x="836504" y="452545"/>
                </a:lnTo>
                <a:lnTo>
                  <a:pt x="840477" y="439831"/>
                </a:lnTo>
                <a:lnTo>
                  <a:pt x="844053" y="427117"/>
                </a:lnTo>
                <a:lnTo>
                  <a:pt x="846834" y="414005"/>
                </a:lnTo>
                <a:lnTo>
                  <a:pt x="849218" y="400894"/>
                </a:lnTo>
                <a:lnTo>
                  <a:pt x="850807" y="386988"/>
                </a:lnTo>
                <a:lnTo>
                  <a:pt x="851602" y="373479"/>
                </a:lnTo>
                <a:lnTo>
                  <a:pt x="851999" y="359175"/>
                </a:lnTo>
                <a:lnTo>
                  <a:pt x="851602" y="344872"/>
                </a:lnTo>
                <a:lnTo>
                  <a:pt x="850807" y="330966"/>
                </a:lnTo>
                <a:lnTo>
                  <a:pt x="849218" y="317457"/>
                </a:lnTo>
                <a:lnTo>
                  <a:pt x="846834" y="303948"/>
                </a:lnTo>
                <a:lnTo>
                  <a:pt x="844053" y="291234"/>
                </a:lnTo>
                <a:lnTo>
                  <a:pt x="840477" y="278123"/>
                </a:lnTo>
                <a:lnTo>
                  <a:pt x="836504" y="265806"/>
                </a:lnTo>
                <a:lnTo>
                  <a:pt x="831736" y="253092"/>
                </a:lnTo>
                <a:lnTo>
                  <a:pt x="826571" y="241172"/>
                </a:lnTo>
                <a:lnTo>
                  <a:pt x="820611" y="229253"/>
                </a:lnTo>
                <a:lnTo>
                  <a:pt x="813460" y="217730"/>
                </a:lnTo>
                <a:lnTo>
                  <a:pt x="806308" y="206605"/>
                </a:lnTo>
                <a:lnTo>
                  <a:pt x="798759" y="195481"/>
                </a:lnTo>
                <a:lnTo>
                  <a:pt x="789621" y="185150"/>
                </a:lnTo>
                <a:lnTo>
                  <a:pt x="780880" y="174820"/>
                </a:lnTo>
                <a:lnTo>
                  <a:pt x="770947" y="164092"/>
                </a:lnTo>
                <a:lnTo>
                  <a:pt x="760617" y="154556"/>
                </a:lnTo>
                <a:lnTo>
                  <a:pt x="750287" y="145021"/>
                </a:lnTo>
                <a:lnTo>
                  <a:pt x="739559" y="136677"/>
                </a:lnTo>
                <a:lnTo>
                  <a:pt x="728434" y="129128"/>
                </a:lnTo>
                <a:lnTo>
                  <a:pt x="717310" y="121976"/>
                </a:lnTo>
                <a:lnTo>
                  <a:pt x="705788" y="114825"/>
                </a:lnTo>
                <a:lnTo>
                  <a:pt x="693868" y="108865"/>
                </a:lnTo>
                <a:lnTo>
                  <a:pt x="682346" y="103700"/>
                </a:lnTo>
                <a:lnTo>
                  <a:pt x="669632" y="98932"/>
                </a:lnTo>
                <a:lnTo>
                  <a:pt x="657315" y="94959"/>
                </a:lnTo>
                <a:lnTo>
                  <a:pt x="644204" y="91383"/>
                </a:lnTo>
                <a:lnTo>
                  <a:pt x="631490" y="88204"/>
                </a:lnTo>
                <a:lnTo>
                  <a:pt x="617584" y="86218"/>
                </a:lnTo>
                <a:lnTo>
                  <a:pt x="604472" y="84628"/>
                </a:lnTo>
                <a:lnTo>
                  <a:pt x="590169" y="83436"/>
                </a:lnTo>
                <a:lnTo>
                  <a:pt x="576263" y="83436"/>
                </a:lnTo>
                <a:lnTo>
                  <a:pt x="561960" y="83436"/>
                </a:lnTo>
                <a:lnTo>
                  <a:pt x="548451" y="84628"/>
                </a:lnTo>
                <a:lnTo>
                  <a:pt x="534545" y="86218"/>
                </a:lnTo>
                <a:lnTo>
                  <a:pt x="521434" y="88204"/>
                </a:lnTo>
                <a:lnTo>
                  <a:pt x="507925" y="91383"/>
                </a:lnTo>
                <a:lnTo>
                  <a:pt x="495211" y="94959"/>
                </a:lnTo>
                <a:lnTo>
                  <a:pt x="482497" y="98932"/>
                </a:lnTo>
                <a:lnTo>
                  <a:pt x="470578" y="103700"/>
                </a:lnTo>
                <a:lnTo>
                  <a:pt x="458658" y="108865"/>
                </a:lnTo>
                <a:lnTo>
                  <a:pt x="446341" y="114825"/>
                </a:lnTo>
                <a:lnTo>
                  <a:pt x="435217" y="121976"/>
                </a:lnTo>
                <a:lnTo>
                  <a:pt x="423694" y="129128"/>
                </a:lnTo>
                <a:lnTo>
                  <a:pt x="412967" y="136677"/>
                </a:lnTo>
                <a:lnTo>
                  <a:pt x="401842" y="145021"/>
                </a:lnTo>
                <a:lnTo>
                  <a:pt x="391512" y="154556"/>
                </a:lnTo>
                <a:lnTo>
                  <a:pt x="381579" y="164092"/>
                </a:lnTo>
                <a:lnTo>
                  <a:pt x="381182" y="164092"/>
                </a:lnTo>
                <a:lnTo>
                  <a:pt x="371249" y="174820"/>
                </a:lnTo>
                <a:lnTo>
                  <a:pt x="362111" y="185150"/>
                </a:lnTo>
                <a:lnTo>
                  <a:pt x="353767" y="195481"/>
                </a:lnTo>
                <a:lnTo>
                  <a:pt x="345821" y="207003"/>
                </a:lnTo>
                <a:lnTo>
                  <a:pt x="338669" y="218128"/>
                </a:lnTo>
                <a:lnTo>
                  <a:pt x="331915" y="229253"/>
                </a:lnTo>
                <a:lnTo>
                  <a:pt x="325955" y="241172"/>
                </a:lnTo>
                <a:lnTo>
                  <a:pt x="320790" y="253092"/>
                </a:lnTo>
                <a:lnTo>
                  <a:pt x="315625" y="265806"/>
                </a:lnTo>
                <a:lnTo>
                  <a:pt x="311652" y="278123"/>
                </a:lnTo>
                <a:lnTo>
                  <a:pt x="308473" y="291234"/>
                </a:lnTo>
                <a:lnTo>
                  <a:pt x="305692" y="303948"/>
                </a:lnTo>
                <a:lnTo>
                  <a:pt x="303308" y="317457"/>
                </a:lnTo>
                <a:lnTo>
                  <a:pt x="301719" y="330966"/>
                </a:lnTo>
                <a:lnTo>
                  <a:pt x="300924" y="345269"/>
                </a:lnTo>
                <a:lnTo>
                  <a:pt x="300527" y="359175"/>
                </a:lnTo>
                <a:lnTo>
                  <a:pt x="300924" y="373479"/>
                </a:lnTo>
                <a:lnTo>
                  <a:pt x="301719" y="386988"/>
                </a:lnTo>
                <a:lnTo>
                  <a:pt x="303308" y="400894"/>
                </a:lnTo>
                <a:lnTo>
                  <a:pt x="305692" y="414005"/>
                </a:lnTo>
                <a:lnTo>
                  <a:pt x="308473" y="427514"/>
                </a:lnTo>
                <a:lnTo>
                  <a:pt x="311652" y="440228"/>
                </a:lnTo>
                <a:lnTo>
                  <a:pt x="315625" y="452545"/>
                </a:lnTo>
                <a:lnTo>
                  <a:pt x="320790" y="464862"/>
                </a:lnTo>
                <a:lnTo>
                  <a:pt x="325955" y="476782"/>
                </a:lnTo>
                <a:lnTo>
                  <a:pt x="331915" y="489098"/>
                </a:lnTo>
                <a:lnTo>
                  <a:pt x="338669" y="500223"/>
                </a:lnTo>
                <a:lnTo>
                  <a:pt x="345821" y="511745"/>
                </a:lnTo>
                <a:lnTo>
                  <a:pt x="353767" y="522870"/>
                </a:lnTo>
                <a:lnTo>
                  <a:pt x="362111" y="533201"/>
                </a:lnTo>
                <a:lnTo>
                  <a:pt x="371249" y="543928"/>
                </a:lnTo>
                <a:lnTo>
                  <a:pt x="381182" y="554258"/>
                </a:lnTo>
                <a:lnTo>
                  <a:pt x="387539" y="560218"/>
                </a:lnTo>
                <a:lnTo>
                  <a:pt x="393896" y="566575"/>
                </a:lnTo>
                <a:lnTo>
                  <a:pt x="400650" y="572138"/>
                </a:lnTo>
                <a:lnTo>
                  <a:pt x="407405" y="577700"/>
                </a:lnTo>
                <a:lnTo>
                  <a:pt x="414159" y="582468"/>
                </a:lnTo>
                <a:lnTo>
                  <a:pt x="420913" y="587633"/>
                </a:lnTo>
                <a:lnTo>
                  <a:pt x="428065" y="592401"/>
                </a:lnTo>
                <a:lnTo>
                  <a:pt x="435614" y="597169"/>
                </a:lnTo>
                <a:lnTo>
                  <a:pt x="442368" y="601142"/>
                </a:lnTo>
                <a:lnTo>
                  <a:pt x="449917" y="605115"/>
                </a:lnTo>
                <a:lnTo>
                  <a:pt x="457069" y="608691"/>
                </a:lnTo>
                <a:lnTo>
                  <a:pt x="465015" y="612267"/>
                </a:lnTo>
                <a:lnTo>
                  <a:pt x="472564" y="615445"/>
                </a:lnTo>
                <a:lnTo>
                  <a:pt x="480113" y="618227"/>
                </a:lnTo>
                <a:lnTo>
                  <a:pt x="488457" y="621008"/>
                </a:lnTo>
                <a:lnTo>
                  <a:pt x="496403" y="623789"/>
                </a:lnTo>
                <a:lnTo>
                  <a:pt x="498787" y="634914"/>
                </a:lnTo>
                <a:lnTo>
                  <a:pt x="501171" y="645642"/>
                </a:lnTo>
                <a:lnTo>
                  <a:pt x="505541" y="667891"/>
                </a:lnTo>
                <a:lnTo>
                  <a:pt x="508720" y="690141"/>
                </a:lnTo>
                <a:lnTo>
                  <a:pt x="511501" y="712788"/>
                </a:lnTo>
                <a:lnTo>
                  <a:pt x="498390" y="710404"/>
                </a:lnTo>
                <a:lnTo>
                  <a:pt x="484881" y="707226"/>
                </a:lnTo>
                <a:lnTo>
                  <a:pt x="472167" y="703253"/>
                </a:lnTo>
                <a:lnTo>
                  <a:pt x="459453" y="699279"/>
                </a:lnTo>
                <a:lnTo>
                  <a:pt x="446739" y="694909"/>
                </a:lnTo>
                <a:lnTo>
                  <a:pt x="434819" y="690141"/>
                </a:lnTo>
                <a:lnTo>
                  <a:pt x="422503" y="684579"/>
                </a:lnTo>
                <a:lnTo>
                  <a:pt x="410583" y="678619"/>
                </a:lnTo>
                <a:lnTo>
                  <a:pt x="398664" y="671864"/>
                </a:lnTo>
                <a:lnTo>
                  <a:pt x="387142" y="665110"/>
                </a:lnTo>
                <a:lnTo>
                  <a:pt x="376017" y="657561"/>
                </a:lnTo>
                <a:lnTo>
                  <a:pt x="364892" y="649615"/>
                </a:lnTo>
                <a:lnTo>
                  <a:pt x="354164" y="641271"/>
                </a:lnTo>
                <a:lnTo>
                  <a:pt x="343040" y="632133"/>
                </a:lnTo>
                <a:lnTo>
                  <a:pt x="332709" y="622994"/>
                </a:lnTo>
                <a:lnTo>
                  <a:pt x="322379" y="612664"/>
                </a:lnTo>
                <a:lnTo>
                  <a:pt x="309665" y="599553"/>
                </a:lnTo>
                <a:lnTo>
                  <a:pt x="297746" y="585647"/>
                </a:lnTo>
                <a:lnTo>
                  <a:pt x="286621" y="572138"/>
                </a:lnTo>
                <a:lnTo>
                  <a:pt x="276291" y="557437"/>
                </a:lnTo>
                <a:lnTo>
                  <a:pt x="267153" y="543134"/>
                </a:lnTo>
                <a:lnTo>
                  <a:pt x="258412" y="527638"/>
                </a:lnTo>
                <a:lnTo>
                  <a:pt x="250465" y="512540"/>
                </a:lnTo>
                <a:lnTo>
                  <a:pt x="243711" y="496647"/>
                </a:lnTo>
                <a:lnTo>
                  <a:pt x="237751" y="480755"/>
                </a:lnTo>
                <a:lnTo>
                  <a:pt x="231792" y="464465"/>
                </a:lnTo>
                <a:lnTo>
                  <a:pt x="227421" y="447777"/>
                </a:lnTo>
                <a:lnTo>
                  <a:pt x="223845" y="430693"/>
                </a:lnTo>
                <a:lnTo>
                  <a:pt x="221064" y="413211"/>
                </a:lnTo>
                <a:lnTo>
                  <a:pt x="219078" y="395331"/>
                </a:lnTo>
                <a:lnTo>
                  <a:pt x="217886" y="377452"/>
                </a:lnTo>
                <a:lnTo>
                  <a:pt x="217488" y="359175"/>
                </a:lnTo>
                <a:lnTo>
                  <a:pt x="217886" y="340502"/>
                </a:lnTo>
                <a:lnTo>
                  <a:pt x="219078" y="322622"/>
                </a:lnTo>
                <a:lnTo>
                  <a:pt x="221064" y="304743"/>
                </a:lnTo>
                <a:lnTo>
                  <a:pt x="223845" y="287658"/>
                </a:lnTo>
                <a:lnTo>
                  <a:pt x="227421" y="270574"/>
                </a:lnTo>
                <a:lnTo>
                  <a:pt x="231792" y="253886"/>
                </a:lnTo>
                <a:lnTo>
                  <a:pt x="237751" y="237596"/>
                </a:lnTo>
                <a:lnTo>
                  <a:pt x="243711" y="221306"/>
                </a:lnTo>
                <a:lnTo>
                  <a:pt x="250465" y="205811"/>
                </a:lnTo>
                <a:lnTo>
                  <a:pt x="258412" y="190315"/>
                </a:lnTo>
                <a:lnTo>
                  <a:pt x="267153" y="175615"/>
                </a:lnTo>
                <a:lnTo>
                  <a:pt x="276291" y="160516"/>
                </a:lnTo>
                <a:lnTo>
                  <a:pt x="286621" y="146610"/>
                </a:lnTo>
                <a:lnTo>
                  <a:pt x="297746" y="132307"/>
                </a:lnTo>
                <a:lnTo>
                  <a:pt x="309665" y="118798"/>
                </a:lnTo>
                <a:lnTo>
                  <a:pt x="322379" y="105289"/>
                </a:lnTo>
                <a:lnTo>
                  <a:pt x="335491" y="92575"/>
                </a:lnTo>
                <a:lnTo>
                  <a:pt x="349397" y="80655"/>
                </a:lnTo>
                <a:lnTo>
                  <a:pt x="363303" y="69530"/>
                </a:lnTo>
                <a:lnTo>
                  <a:pt x="378003" y="59200"/>
                </a:lnTo>
                <a:lnTo>
                  <a:pt x="392307" y="50062"/>
                </a:lnTo>
                <a:lnTo>
                  <a:pt x="407405" y="41321"/>
                </a:lnTo>
                <a:lnTo>
                  <a:pt x="422900" y="33374"/>
                </a:lnTo>
                <a:lnTo>
                  <a:pt x="438395" y="26620"/>
                </a:lnTo>
                <a:lnTo>
                  <a:pt x="454288" y="20263"/>
                </a:lnTo>
                <a:lnTo>
                  <a:pt x="470975" y="15098"/>
                </a:lnTo>
                <a:lnTo>
                  <a:pt x="487662" y="10727"/>
                </a:lnTo>
                <a:lnTo>
                  <a:pt x="504747" y="7151"/>
                </a:lnTo>
                <a:lnTo>
                  <a:pt x="522228" y="3973"/>
                </a:lnTo>
                <a:lnTo>
                  <a:pt x="539710" y="1589"/>
                </a:lnTo>
                <a:lnTo>
                  <a:pt x="557589" y="397"/>
                </a:lnTo>
                <a:lnTo>
                  <a:pt x="57626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760082" y="2183743"/>
            <a:ext cx="4886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Step2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：登录成功，下载病例模板，上传病例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线上病例征集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40964" y="1257339"/>
            <a:ext cx="6073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Step3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：最佳病例</a:t>
            </a:r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上传</a:t>
            </a:r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查看审核状态、修改病例</a:t>
            </a:r>
            <a:endParaRPr lang="en-US" altLang="zh-CN" sz="1400" b="1" u="sng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57" y="1698258"/>
            <a:ext cx="5778190" cy="3393882"/>
          </a:xfrm>
          <a:prstGeom prst="rect">
            <a:avLst/>
          </a:prstGeom>
        </p:spPr>
      </p:pic>
      <p:sp>
        <p:nvSpPr>
          <p:cNvPr id="27" name="矩形: 圆角 12"/>
          <p:cNvSpPr/>
          <p:nvPr/>
        </p:nvSpPr>
        <p:spPr>
          <a:xfrm>
            <a:off x="4705057" y="2139894"/>
            <a:ext cx="1534605" cy="357572"/>
          </a:xfrm>
          <a:prstGeom prst="roundRect">
            <a:avLst/>
          </a:prstGeom>
          <a:noFill/>
          <a:ln w="28575">
            <a:solidFill>
              <a:srgbClr val="0687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对话气泡: 圆角矩形 13"/>
          <p:cNvSpPr/>
          <p:nvPr/>
        </p:nvSpPr>
        <p:spPr>
          <a:xfrm>
            <a:off x="4213025" y="2679958"/>
            <a:ext cx="2053943" cy="452080"/>
          </a:xfrm>
          <a:prstGeom prst="wedgeRoundRectCallout">
            <a:avLst>
              <a:gd name="adj1" fmla="val -335"/>
              <a:gd name="adj2" fmla="val -98215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后台设置一审、二审、终审，定制化审核机制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732591" y="3479166"/>
            <a:ext cx="5090161" cy="2515275"/>
            <a:chOff x="4958715" y="1961228"/>
            <a:chExt cx="8350250" cy="412623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7" name=" 2050"/>
            <p:cNvSpPr/>
            <p:nvPr/>
          </p:nvSpPr>
          <p:spPr bwMode="auto">
            <a:xfrm rot="21420000">
              <a:off x="11792459" y="3831215"/>
              <a:ext cx="302419" cy="462439"/>
            </a:xfrm>
            <a:custGeom>
              <a:avLst/>
              <a:gdLst/>
              <a:ahLst/>
              <a:cxnLst/>
              <a:rect l="0" t="0" r="r" b="b"/>
              <a:pathLst>
                <a:path w="1646238" h="2433638">
                  <a:moveTo>
                    <a:pt x="577732" y="161925"/>
                  </a:moveTo>
                  <a:lnTo>
                    <a:pt x="586070" y="162719"/>
                  </a:lnTo>
                  <a:lnTo>
                    <a:pt x="593614" y="163910"/>
                  </a:lnTo>
                  <a:lnTo>
                    <a:pt x="597585" y="164703"/>
                  </a:lnTo>
                  <a:lnTo>
                    <a:pt x="601953" y="165894"/>
                  </a:lnTo>
                  <a:lnTo>
                    <a:pt x="605526" y="167482"/>
                  </a:lnTo>
                  <a:lnTo>
                    <a:pt x="609100" y="169069"/>
                  </a:lnTo>
                  <a:lnTo>
                    <a:pt x="612674" y="171053"/>
                  </a:lnTo>
                  <a:lnTo>
                    <a:pt x="616247" y="173435"/>
                  </a:lnTo>
                  <a:lnTo>
                    <a:pt x="619821" y="176610"/>
                  </a:lnTo>
                  <a:lnTo>
                    <a:pt x="623394" y="179388"/>
                  </a:lnTo>
                  <a:lnTo>
                    <a:pt x="626968" y="182563"/>
                  </a:lnTo>
                  <a:lnTo>
                    <a:pt x="630145" y="186135"/>
                  </a:lnTo>
                  <a:lnTo>
                    <a:pt x="633321" y="190103"/>
                  </a:lnTo>
                  <a:lnTo>
                    <a:pt x="636498" y="194469"/>
                  </a:lnTo>
                  <a:lnTo>
                    <a:pt x="639674" y="199232"/>
                  </a:lnTo>
                  <a:lnTo>
                    <a:pt x="642454" y="204788"/>
                  </a:lnTo>
                  <a:lnTo>
                    <a:pt x="645233" y="210344"/>
                  </a:lnTo>
                  <a:lnTo>
                    <a:pt x="648013" y="216297"/>
                  </a:lnTo>
                  <a:lnTo>
                    <a:pt x="650792" y="222647"/>
                  </a:lnTo>
                  <a:lnTo>
                    <a:pt x="653969" y="229394"/>
                  </a:lnTo>
                  <a:lnTo>
                    <a:pt x="656351" y="237332"/>
                  </a:lnTo>
                  <a:lnTo>
                    <a:pt x="658733" y="245269"/>
                  </a:lnTo>
                  <a:lnTo>
                    <a:pt x="838208" y="927100"/>
                  </a:lnTo>
                  <a:lnTo>
                    <a:pt x="840193" y="928291"/>
                  </a:lnTo>
                  <a:lnTo>
                    <a:pt x="841781" y="933450"/>
                  </a:lnTo>
                  <a:lnTo>
                    <a:pt x="899356" y="921941"/>
                  </a:lnTo>
                  <a:lnTo>
                    <a:pt x="911665" y="922338"/>
                  </a:lnTo>
                  <a:lnTo>
                    <a:pt x="923180" y="923529"/>
                  </a:lnTo>
                  <a:lnTo>
                    <a:pt x="935489" y="924719"/>
                  </a:lnTo>
                  <a:lnTo>
                    <a:pt x="946607" y="926704"/>
                  </a:lnTo>
                  <a:lnTo>
                    <a:pt x="957725" y="929482"/>
                  </a:lnTo>
                  <a:lnTo>
                    <a:pt x="969240" y="932657"/>
                  </a:lnTo>
                  <a:lnTo>
                    <a:pt x="979960" y="936229"/>
                  </a:lnTo>
                  <a:lnTo>
                    <a:pt x="991078" y="939800"/>
                  </a:lnTo>
                  <a:lnTo>
                    <a:pt x="1001402" y="944166"/>
                  </a:lnTo>
                  <a:lnTo>
                    <a:pt x="1011726" y="948929"/>
                  </a:lnTo>
                  <a:lnTo>
                    <a:pt x="1022049" y="954485"/>
                  </a:lnTo>
                  <a:lnTo>
                    <a:pt x="1031976" y="960438"/>
                  </a:lnTo>
                  <a:lnTo>
                    <a:pt x="1041506" y="966788"/>
                  </a:lnTo>
                  <a:lnTo>
                    <a:pt x="1051432" y="973535"/>
                  </a:lnTo>
                  <a:lnTo>
                    <a:pt x="1060565" y="980679"/>
                  </a:lnTo>
                  <a:lnTo>
                    <a:pt x="1069697" y="988616"/>
                  </a:lnTo>
                  <a:lnTo>
                    <a:pt x="1076050" y="994172"/>
                  </a:lnTo>
                  <a:lnTo>
                    <a:pt x="1081212" y="999729"/>
                  </a:lnTo>
                  <a:lnTo>
                    <a:pt x="1086374" y="1005682"/>
                  </a:lnTo>
                  <a:lnTo>
                    <a:pt x="1090345" y="1012032"/>
                  </a:lnTo>
                  <a:lnTo>
                    <a:pt x="1126478" y="1071960"/>
                  </a:lnTo>
                  <a:lnTo>
                    <a:pt x="1183258" y="1074341"/>
                  </a:lnTo>
                  <a:lnTo>
                    <a:pt x="1184847" y="1075532"/>
                  </a:lnTo>
                  <a:lnTo>
                    <a:pt x="1199538" y="1077913"/>
                  </a:lnTo>
                  <a:lnTo>
                    <a:pt x="1214230" y="1081088"/>
                  </a:lnTo>
                  <a:lnTo>
                    <a:pt x="1228524" y="1085057"/>
                  </a:lnTo>
                  <a:lnTo>
                    <a:pt x="1242818" y="1089422"/>
                  </a:lnTo>
                  <a:lnTo>
                    <a:pt x="1256716" y="1094582"/>
                  </a:lnTo>
                  <a:lnTo>
                    <a:pt x="1271010" y="1100932"/>
                  </a:lnTo>
                  <a:lnTo>
                    <a:pt x="1284510" y="1106885"/>
                  </a:lnTo>
                  <a:lnTo>
                    <a:pt x="1298011" y="1114029"/>
                  </a:lnTo>
                  <a:lnTo>
                    <a:pt x="1310717" y="1121172"/>
                  </a:lnTo>
                  <a:lnTo>
                    <a:pt x="1323820" y="1129507"/>
                  </a:lnTo>
                  <a:lnTo>
                    <a:pt x="1336129" y="1137444"/>
                  </a:lnTo>
                  <a:lnTo>
                    <a:pt x="1348041" y="1146175"/>
                  </a:lnTo>
                  <a:lnTo>
                    <a:pt x="1359953" y="1155700"/>
                  </a:lnTo>
                  <a:lnTo>
                    <a:pt x="1371071" y="1165225"/>
                  </a:lnTo>
                  <a:lnTo>
                    <a:pt x="1381792" y="1175147"/>
                  </a:lnTo>
                  <a:lnTo>
                    <a:pt x="1392115" y="1185863"/>
                  </a:lnTo>
                  <a:lnTo>
                    <a:pt x="1408792" y="1204119"/>
                  </a:lnTo>
                  <a:lnTo>
                    <a:pt x="1424278" y="1223566"/>
                  </a:lnTo>
                  <a:lnTo>
                    <a:pt x="1439763" y="1243410"/>
                  </a:lnTo>
                  <a:lnTo>
                    <a:pt x="1454058" y="1263254"/>
                  </a:lnTo>
                  <a:lnTo>
                    <a:pt x="1467955" y="1283891"/>
                  </a:lnTo>
                  <a:lnTo>
                    <a:pt x="1480264" y="1305322"/>
                  </a:lnTo>
                  <a:lnTo>
                    <a:pt x="1492970" y="1327150"/>
                  </a:lnTo>
                  <a:lnTo>
                    <a:pt x="1504088" y="1348582"/>
                  </a:lnTo>
                  <a:lnTo>
                    <a:pt x="1505279" y="1351360"/>
                  </a:lnTo>
                  <a:lnTo>
                    <a:pt x="1506471" y="1352154"/>
                  </a:lnTo>
                  <a:lnTo>
                    <a:pt x="1508059" y="1352550"/>
                  </a:lnTo>
                  <a:lnTo>
                    <a:pt x="1518780" y="1353344"/>
                  </a:lnTo>
                  <a:lnTo>
                    <a:pt x="1528309" y="1355329"/>
                  </a:lnTo>
                  <a:lnTo>
                    <a:pt x="1537839" y="1357710"/>
                  </a:lnTo>
                  <a:lnTo>
                    <a:pt x="1546971" y="1360885"/>
                  </a:lnTo>
                  <a:lnTo>
                    <a:pt x="1555707" y="1364457"/>
                  </a:lnTo>
                  <a:lnTo>
                    <a:pt x="1563648" y="1368822"/>
                  </a:lnTo>
                  <a:lnTo>
                    <a:pt x="1571590" y="1373982"/>
                  </a:lnTo>
                  <a:lnTo>
                    <a:pt x="1578737" y="1379935"/>
                  </a:lnTo>
                  <a:lnTo>
                    <a:pt x="1585487" y="1385888"/>
                  </a:lnTo>
                  <a:lnTo>
                    <a:pt x="1591840" y="1392238"/>
                  </a:lnTo>
                  <a:lnTo>
                    <a:pt x="1597796" y="1398985"/>
                  </a:lnTo>
                  <a:lnTo>
                    <a:pt x="1603752" y="1406525"/>
                  </a:lnTo>
                  <a:lnTo>
                    <a:pt x="1608914" y="1413669"/>
                  </a:lnTo>
                  <a:lnTo>
                    <a:pt x="1613678" y="1421607"/>
                  </a:lnTo>
                  <a:lnTo>
                    <a:pt x="1618046" y="1429544"/>
                  </a:lnTo>
                  <a:lnTo>
                    <a:pt x="1622017" y="1437879"/>
                  </a:lnTo>
                  <a:lnTo>
                    <a:pt x="1625988" y="1446213"/>
                  </a:lnTo>
                  <a:lnTo>
                    <a:pt x="1629561" y="1454547"/>
                  </a:lnTo>
                  <a:lnTo>
                    <a:pt x="1632738" y="1463279"/>
                  </a:lnTo>
                  <a:lnTo>
                    <a:pt x="1635517" y="1471613"/>
                  </a:lnTo>
                  <a:lnTo>
                    <a:pt x="1637900" y="1479947"/>
                  </a:lnTo>
                  <a:lnTo>
                    <a:pt x="1639885" y="1488282"/>
                  </a:lnTo>
                  <a:lnTo>
                    <a:pt x="1641473" y="1497013"/>
                  </a:lnTo>
                  <a:lnTo>
                    <a:pt x="1643062" y="1504950"/>
                  </a:lnTo>
                  <a:lnTo>
                    <a:pt x="1644253" y="1512491"/>
                  </a:lnTo>
                  <a:lnTo>
                    <a:pt x="1645047" y="1520429"/>
                  </a:lnTo>
                  <a:lnTo>
                    <a:pt x="1645841" y="1527969"/>
                  </a:lnTo>
                  <a:lnTo>
                    <a:pt x="1646238" y="1534716"/>
                  </a:lnTo>
                  <a:lnTo>
                    <a:pt x="1646238" y="1541463"/>
                  </a:lnTo>
                  <a:lnTo>
                    <a:pt x="1646238" y="1548210"/>
                  </a:lnTo>
                  <a:lnTo>
                    <a:pt x="1645841" y="1553766"/>
                  </a:lnTo>
                  <a:lnTo>
                    <a:pt x="1645444" y="1558925"/>
                  </a:lnTo>
                  <a:lnTo>
                    <a:pt x="1643458" y="1570832"/>
                  </a:lnTo>
                  <a:lnTo>
                    <a:pt x="1642267" y="1583532"/>
                  </a:lnTo>
                  <a:lnTo>
                    <a:pt x="1641473" y="1595835"/>
                  </a:lnTo>
                  <a:lnTo>
                    <a:pt x="1640679" y="1608535"/>
                  </a:lnTo>
                  <a:lnTo>
                    <a:pt x="1634723" y="1749029"/>
                  </a:lnTo>
                  <a:lnTo>
                    <a:pt x="1628370" y="1889126"/>
                  </a:lnTo>
                  <a:lnTo>
                    <a:pt x="1627973" y="1902222"/>
                  </a:lnTo>
                  <a:lnTo>
                    <a:pt x="1626385" y="1915716"/>
                  </a:lnTo>
                  <a:lnTo>
                    <a:pt x="1625194" y="1928416"/>
                  </a:lnTo>
                  <a:lnTo>
                    <a:pt x="1623208" y="1941910"/>
                  </a:lnTo>
                  <a:lnTo>
                    <a:pt x="1621223" y="1954610"/>
                  </a:lnTo>
                  <a:lnTo>
                    <a:pt x="1618840" y="1968104"/>
                  </a:lnTo>
                  <a:lnTo>
                    <a:pt x="1616061" y="1980804"/>
                  </a:lnTo>
                  <a:lnTo>
                    <a:pt x="1612884" y="1993504"/>
                  </a:lnTo>
                  <a:lnTo>
                    <a:pt x="1604546" y="2026444"/>
                  </a:lnTo>
                  <a:lnTo>
                    <a:pt x="1595414" y="2058988"/>
                  </a:lnTo>
                  <a:lnTo>
                    <a:pt x="1586281" y="2091532"/>
                  </a:lnTo>
                  <a:lnTo>
                    <a:pt x="1577148" y="2123679"/>
                  </a:lnTo>
                  <a:lnTo>
                    <a:pt x="1579134" y="2125663"/>
                  </a:lnTo>
                  <a:lnTo>
                    <a:pt x="1617252" y="2294732"/>
                  </a:lnTo>
                  <a:lnTo>
                    <a:pt x="1571590" y="2303463"/>
                  </a:lnTo>
                  <a:lnTo>
                    <a:pt x="1487411" y="2318147"/>
                  </a:lnTo>
                  <a:lnTo>
                    <a:pt x="1251951" y="2359026"/>
                  </a:lnTo>
                  <a:lnTo>
                    <a:pt x="1000608" y="2402285"/>
                  </a:lnTo>
                  <a:lnTo>
                    <a:pt x="897370" y="2420541"/>
                  </a:lnTo>
                  <a:lnTo>
                    <a:pt x="824310" y="2433638"/>
                  </a:lnTo>
                  <a:lnTo>
                    <a:pt x="785398" y="2236391"/>
                  </a:lnTo>
                  <a:lnTo>
                    <a:pt x="781030" y="2228851"/>
                  </a:lnTo>
                  <a:lnTo>
                    <a:pt x="776662" y="2221707"/>
                  </a:lnTo>
                  <a:lnTo>
                    <a:pt x="771897" y="2214563"/>
                  </a:lnTo>
                  <a:lnTo>
                    <a:pt x="767133" y="2207816"/>
                  </a:lnTo>
                  <a:lnTo>
                    <a:pt x="761574" y="2201069"/>
                  </a:lnTo>
                  <a:lnTo>
                    <a:pt x="756015" y="2194719"/>
                  </a:lnTo>
                  <a:lnTo>
                    <a:pt x="750456" y="2188369"/>
                  </a:lnTo>
                  <a:lnTo>
                    <a:pt x="744897" y="2182416"/>
                  </a:lnTo>
                  <a:lnTo>
                    <a:pt x="738544" y="2176463"/>
                  </a:lnTo>
                  <a:lnTo>
                    <a:pt x="732191" y="2170907"/>
                  </a:lnTo>
                  <a:lnTo>
                    <a:pt x="725441" y="2165351"/>
                  </a:lnTo>
                  <a:lnTo>
                    <a:pt x="719088" y="2159794"/>
                  </a:lnTo>
                  <a:lnTo>
                    <a:pt x="711940" y="2155032"/>
                  </a:lnTo>
                  <a:lnTo>
                    <a:pt x="704396" y="2149873"/>
                  </a:lnTo>
                  <a:lnTo>
                    <a:pt x="697249" y="2145507"/>
                  </a:lnTo>
                  <a:lnTo>
                    <a:pt x="689705" y="2141141"/>
                  </a:lnTo>
                  <a:lnTo>
                    <a:pt x="678984" y="2135585"/>
                  </a:lnTo>
                  <a:lnTo>
                    <a:pt x="668660" y="2130029"/>
                  </a:lnTo>
                  <a:lnTo>
                    <a:pt x="648807" y="2118519"/>
                  </a:lnTo>
                  <a:lnTo>
                    <a:pt x="630145" y="2106216"/>
                  </a:lnTo>
                  <a:lnTo>
                    <a:pt x="611482" y="2093119"/>
                  </a:lnTo>
                  <a:lnTo>
                    <a:pt x="593217" y="2080022"/>
                  </a:lnTo>
                  <a:lnTo>
                    <a:pt x="576144" y="2065735"/>
                  </a:lnTo>
                  <a:lnTo>
                    <a:pt x="559070" y="2051447"/>
                  </a:lnTo>
                  <a:lnTo>
                    <a:pt x="543187" y="2035969"/>
                  </a:lnTo>
                  <a:lnTo>
                    <a:pt x="526907" y="2020491"/>
                  </a:lnTo>
                  <a:lnTo>
                    <a:pt x="511422" y="2004616"/>
                  </a:lnTo>
                  <a:lnTo>
                    <a:pt x="496333" y="1988344"/>
                  </a:lnTo>
                  <a:lnTo>
                    <a:pt x="481245" y="1971676"/>
                  </a:lnTo>
                  <a:lnTo>
                    <a:pt x="466951" y="1954610"/>
                  </a:lnTo>
                  <a:lnTo>
                    <a:pt x="452259" y="1937147"/>
                  </a:lnTo>
                  <a:lnTo>
                    <a:pt x="424067" y="1902222"/>
                  </a:lnTo>
                  <a:lnTo>
                    <a:pt x="418111" y="1894285"/>
                  </a:lnTo>
                  <a:lnTo>
                    <a:pt x="412552" y="1886744"/>
                  </a:lnTo>
                  <a:lnTo>
                    <a:pt x="401435" y="1870472"/>
                  </a:lnTo>
                  <a:lnTo>
                    <a:pt x="391508" y="1853804"/>
                  </a:lnTo>
                  <a:lnTo>
                    <a:pt x="381978" y="1837532"/>
                  </a:lnTo>
                  <a:lnTo>
                    <a:pt x="372846" y="1820069"/>
                  </a:lnTo>
                  <a:lnTo>
                    <a:pt x="364110" y="1803401"/>
                  </a:lnTo>
                  <a:lnTo>
                    <a:pt x="356169" y="1785541"/>
                  </a:lnTo>
                  <a:lnTo>
                    <a:pt x="348228" y="1768079"/>
                  </a:lnTo>
                  <a:lnTo>
                    <a:pt x="332345" y="1733551"/>
                  </a:lnTo>
                  <a:lnTo>
                    <a:pt x="324404" y="1716485"/>
                  </a:lnTo>
                  <a:lnTo>
                    <a:pt x="316065" y="1699022"/>
                  </a:lnTo>
                  <a:lnTo>
                    <a:pt x="307727" y="1682354"/>
                  </a:lnTo>
                  <a:lnTo>
                    <a:pt x="298991" y="1666082"/>
                  </a:lnTo>
                  <a:lnTo>
                    <a:pt x="289462" y="1649413"/>
                  </a:lnTo>
                  <a:lnTo>
                    <a:pt x="279535" y="1633935"/>
                  </a:lnTo>
                  <a:lnTo>
                    <a:pt x="275962" y="1624410"/>
                  </a:lnTo>
                  <a:lnTo>
                    <a:pt x="271594" y="1614885"/>
                  </a:lnTo>
                  <a:lnTo>
                    <a:pt x="266829" y="1605360"/>
                  </a:lnTo>
                  <a:lnTo>
                    <a:pt x="261667" y="1595835"/>
                  </a:lnTo>
                  <a:lnTo>
                    <a:pt x="256505" y="1586310"/>
                  </a:lnTo>
                  <a:lnTo>
                    <a:pt x="250946" y="1577182"/>
                  </a:lnTo>
                  <a:lnTo>
                    <a:pt x="239431" y="1558132"/>
                  </a:lnTo>
                  <a:lnTo>
                    <a:pt x="227122" y="1539479"/>
                  </a:lnTo>
                  <a:lnTo>
                    <a:pt x="214813" y="1521619"/>
                  </a:lnTo>
                  <a:lnTo>
                    <a:pt x="190592" y="1486694"/>
                  </a:lnTo>
                  <a:lnTo>
                    <a:pt x="185827" y="1479154"/>
                  </a:lnTo>
                  <a:lnTo>
                    <a:pt x="181063" y="1470422"/>
                  </a:lnTo>
                  <a:lnTo>
                    <a:pt x="170342" y="1450579"/>
                  </a:lnTo>
                  <a:lnTo>
                    <a:pt x="164783" y="1441054"/>
                  </a:lnTo>
                  <a:lnTo>
                    <a:pt x="159224" y="1431132"/>
                  </a:lnTo>
                  <a:lnTo>
                    <a:pt x="156444" y="1427163"/>
                  </a:lnTo>
                  <a:lnTo>
                    <a:pt x="153268" y="1423194"/>
                  </a:lnTo>
                  <a:lnTo>
                    <a:pt x="149694" y="1419622"/>
                  </a:lnTo>
                  <a:lnTo>
                    <a:pt x="146518" y="1416447"/>
                  </a:lnTo>
                  <a:lnTo>
                    <a:pt x="143738" y="1413272"/>
                  </a:lnTo>
                  <a:lnTo>
                    <a:pt x="140959" y="1409304"/>
                  </a:lnTo>
                  <a:lnTo>
                    <a:pt x="138576" y="1404541"/>
                  </a:lnTo>
                  <a:lnTo>
                    <a:pt x="136591" y="1398985"/>
                  </a:lnTo>
                  <a:lnTo>
                    <a:pt x="134209" y="1393429"/>
                  </a:lnTo>
                  <a:lnTo>
                    <a:pt x="132620" y="1387475"/>
                  </a:lnTo>
                  <a:lnTo>
                    <a:pt x="129047" y="1373982"/>
                  </a:lnTo>
                  <a:lnTo>
                    <a:pt x="125870" y="1360488"/>
                  </a:lnTo>
                  <a:lnTo>
                    <a:pt x="122694" y="1346994"/>
                  </a:lnTo>
                  <a:lnTo>
                    <a:pt x="120311" y="1335485"/>
                  </a:lnTo>
                  <a:lnTo>
                    <a:pt x="117532" y="1325563"/>
                  </a:lnTo>
                  <a:lnTo>
                    <a:pt x="109194" y="1300560"/>
                  </a:lnTo>
                  <a:lnTo>
                    <a:pt x="100458" y="1276350"/>
                  </a:lnTo>
                  <a:lnTo>
                    <a:pt x="95296" y="1264047"/>
                  </a:lnTo>
                  <a:lnTo>
                    <a:pt x="90531" y="1252538"/>
                  </a:lnTo>
                  <a:lnTo>
                    <a:pt x="85767" y="1241425"/>
                  </a:lnTo>
                  <a:lnTo>
                    <a:pt x="80208" y="1229916"/>
                  </a:lnTo>
                  <a:lnTo>
                    <a:pt x="77031" y="1223566"/>
                  </a:lnTo>
                  <a:lnTo>
                    <a:pt x="73458" y="1217216"/>
                  </a:lnTo>
                  <a:lnTo>
                    <a:pt x="65119" y="1203722"/>
                  </a:lnTo>
                  <a:lnTo>
                    <a:pt x="55987" y="1190625"/>
                  </a:lnTo>
                  <a:lnTo>
                    <a:pt x="46457" y="1177132"/>
                  </a:lnTo>
                  <a:lnTo>
                    <a:pt x="26207" y="1150938"/>
                  </a:lnTo>
                  <a:lnTo>
                    <a:pt x="6353" y="1125538"/>
                  </a:lnTo>
                  <a:lnTo>
                    <a:pt x="3574" y="1121172"/>
                  </a:lnTo>
                  <a:lnTo>
                    <a:pt x="1589" y="1116410"/>
                  </a:lnTo>
                  <a:lnTo>
                    <a:pt x="397" y="1111250"/>
                  </a:lnTo>
                  <a:lnTo>
                    <a:pt x="0" y="1106091"/>
                  </a:lnTo>
                  <a:lnTo>
                    <a:pt x="0" y="1100535"/>
                  </a:lnTo>
                  <a:lnTo>
                    <a:pt x="794" y="1094582"/>
                  </a:lnTo>
                  <a:lnTo>
                    <a:pt x="1986" y="1088629"/>
                  </a:lnTo>
                  <a:lnTo>
                    <a:pt x="3574" y="1083072"/>
                  </a:lnTo>
                  <a:lnTo>
                    <a:pt x="5559" y="1077516"/>
                  </a:lnTo>
                  <a:lnTo>
                    <a:pt x="8339" y="1071960"/>
                  </a:lnTo>
                  <a:lnTo>
                    <a:pt x="11118" y="1066404"/>
                  </a:lnTo>
                  <a:lnTo>
                    <a:pt x="14295" y="1061641"/>
                  </a:lnTo>
                  <a:lnTo>
                    <a:pt x="17868" y="1056879"/>
                  </a:lnTo>
                  <a:lnTo>
                    <a:pt x="21045" y="1052910"/>
                  </a:lnTo>
                  <a:lnTo>
                    <a:pt x="24618" y="1048941"/>
                  </a:lnTo>
                  <a:lnTo>
                    <a:pt x="28192" y="1045766"/>
                  </a:lnTo>
                  <a:lnTo>
                    <a:pt x="33751" y="1041400"/>
                  </a:lnTo>
                  <a:lnTo>
                    <a:pt x="39310" y="1037432"/>
                  </a:lnTo>
                  <a:lnTo>
                    <a:pt x="45663" y="1034257"/>
                  </a:lnTo>
                  <a:lnTo>
                    <a:pt x="52016" y="1031479"/>
                  </a:lnTo>
                  <a:lnTo>
                    <a:pt x="58369" y="1029097"/>
                  </a:lnTo>
                  <a:lnTo>
                    <a:pt x="64722" y="1027113"/>
                  </a:lnTo>
                  <a:lnTo>
                    <a:pt x="71869" y="1025922"/>
                  </a:lnTo>
                  <a:lnTo>
                    <a:pt x="78619" y="1024732"/>
                  </a:lnTo>
                  <a:lnTo>
                    <a:pt x="85767" y="1023938"/>
                  </a:lnTo>
                  <a:lnTo>
                    <a:pt x="92517" y="1023541"/>
                  </a:lnTo>
                  <a:lnTo>
                    <a:pt x="100061" y="1023938"/>
                  </a:lnTo>
                  <a:lnTo>
                    <a:pt x="107208" y="1024335"/>
                  </a:lnTo>
                  <a:lnTo>
                    <a:pt x="114355" y="1024732"/>
                  </a:lnTo>
                  <a:lnTo>
                    <a:pt x="121503" y="1025922"/>
                  </a:lnTo>
                  <a:lnTo>
                    <a:pt x="129047" y="1027510"/>
                  </a:lnTo>
                  <a:lnTo>
                    <a:pt x="136194" y="1029097"/>
                  </a:lnTo>
                  <a:lnTo>
                    <a:pt x="143341" y="1031082"/>
                  </a:lnTo>
                  <a:lnTo>
                    <a:pt x="150488" y="1033066"/>
                  </a:lnTo>
                  <a:lnTo>
                    <a:pt x="157636" y="1035844"/>
                  </a:lnTo>
                  <a:lnTo>
                    <a:pt x="164783" y="1038622"/>
                  </a:lnTo>
                  <a:lnTo>
                    <a:pt x="171533" y="1041400"/>
                  </a:lnTo>
                  <a:lnTo>
                    <a:pt x="177886" y="1044972"/>
                  </a:lnTo>
                  <a:lnTo>
                    <a:pt x="185033" y="1048544"/>
                  </a:lnTo>
                  <a:lnTo>
                    <a:pt x="191386" y="1052116"/>
                  </a:lnTo>
                  <a:lnTo>
                    <a:pt x="197739" y="1055688"/>
                  </a:lnTo>
                  <a:lnTo>
                    <a:pt x="203695" y="1059657"/>
                  </a:lnTo>
                  <a:lnTo>
                    <a:pt x="209651" y="1064022"/>
                  </a:lnTo>
                  <a:lnTo>
                    <a:pt x="215210" y="1067991"/>
                  </a:lnTo>
                  <a:lnTo>
                    <a:pt x="220769" y="1072754"/>
                  </a:lnTo>
                  <a:lnTo>
                    <a:pt x="225534" y="1077516"/>
                  </a:lnTo>
                  <a:lnTo>
                    <a:pt x="230299" y="1081882"/>
                  </a:lnTo>
                  <a:lnTo>
                    <a:pt x="235064" y="1086644"/>
                  </a:lnTo>
                  <a:lnTo>
                    <a:pt x="239828" y="1092200"/>
                  </a:lnTo>
                  <a:lnTo>
                    <a:pt x="244593" y="1097757"/>
                  </a:lnTo>
                  <a:lnTo>
                    <a:pt x="252932" y="1109663"/>
                  </a:lnTo>
                  <a:lnTo>
                    <a:pt x="260873" y="1121966"/>
                  </a:lnTo>
                  <a:lnTo>
                    <a:pt x="268814" y="1135063"/>
                  </a:lnTo>
                  <a:lnTo>
                    <a:pt x="283903" y="1160463"/>
                  </a:lnTo>
                  <a:lnTo>
                    <a:pt x="291447" y="1173163"/>
                  </a:lnTo>
                  <a:lnTo>
                    <a:pt x="299388" y="1185069"/>
                  </a:lnTo>
                  <a:lnTo>
                    <a:pt x="306139" y="1195785"/>
                  </a:lnTo>
                  <a:lnTo>
                    <a:pt x="312889" y="1206897"/>
                  </a:lnTo>
                  <a:lnTo>
                    <a:pt x="327580" y="1230710"/>
                  </a:lnTo>
                  <a:lnTo>
                    <a:pt x="342272" y="1255713"/>
                  </a:lnTo>
                  <a:lnTo>
                    <a:pt x="357757" y="1281113"/>
                  </a:lnTo>
                  <a:lnTo>
                    <a:pt x="365699" y="1293416"/>
                  </a:lnTo>
                  <a:lnTo>
                    <a:pt x="373640" y="1305719"/>
                  </a:lnTo>
                  <a:lnTo>
                    <a:pt x="382375" y="1317229"/>
                  </a:lnTo>
                  <a:lnTo>
                    <a:pt x="390714" y="1328738"/>
                  </a:lnTo>
                  <a:lnTo>
                    <a:pt x="399846" y="1339454"/>
                  </a:lnTo>
                  <a:lnTo>
                    <a:pt x="409376" y="1348979"/>
                  </a:lnTo>
                  <a:lnTo>
                    <a:pt x="418905" y="1358504"/>
                  </a:lnTo>
                  <a:lnTo>
                    <a:pt x="423670" y="1362472"/>
                  </a:lnTo>
                  <a:lnTo>
                    <a:pt x="428832" y="1366441"/>
                  </a:lnTo>
                  <a:lnTo>
                    <a:pt x="437171" y="1372791"/>
                  </a:lnTo>
                  <a:lnTo>
                    <a:pt x="445112" y="1378744"/>
                  </a:lnTo>
                  <a:lnTo>
                    <a:pt x="453450" y="1383904"/>
                  </a:lnTo>
                  <a:lnTo>
                    <a:pt x="462186" y="1388666"/>
                  </a:lnTo>
                  <a:lnTo>
                    <a:pt x="470921" y="1392635"/>
                  </a:lnTo>
                  <a:lnTo>
                    <a:pt x="479260" y="1396207"/>
                  </a:lnTo>
                  <a:lnTo>
                    <a:pt x="488789" y="1399382"/>
                  </a:lnTo>
                  <a:lnTo>
                    <a:pt x="497525" y="1402160"/>
                  </a:lnTo>
                  <a:lnTo>
                    <a:pt x="506657" y="1404144"/>
                  </a:lnTo>
                  <a:lnTo>
                    <a:pt x="516187" y="1405732"/>
                  </a:lnTo>
                  <a:lnTo>
                    <a:pt x="525716" y="1407319"/>
                  </a:lnTo>
                  <a:lnTo>
                    <a:pt x="535246" y="1408113"/>
                  </a:lnTo>
                  <a:lnTo>
                    <a:pt x="545172" y="1408113"/>
                  </a:lnTo>
                  <a:lnTo>
                    <a:pt x="555099" y="1407716"/>
                  </a:lnTo>
                  <a:lnTo>
                    <a:pt x="565423" y="1406922"/>
                  </a:lnTo>
                  <a:lnTo>
                    <a:pt x="575746" y="1404938"/>
                  </a:lnTo>
                  <a:lnTo>
                    <a:pt x="578923" y="1404541"/>
                  </a:lnTo>
                  <a:lnTo>
                    <a:pt x="582497" y="1402954"/>
                  </a:lnTo>
                  <a:lnTo>
                    <a:pt x="586467" y="1401366"/>
                  </a:lnTo>
                  <a:lnTo>
                    <a:pt x="590041" y="1398985"/>
                  </a:lnTo>
                  <a:lnTo>
                    <a:pt x="594012" y="1395810"/>
                  </a:lnTo>
                  <a:lnTo>
                    <a:pt x="597585" y="1392635"/>
                  </a:lnTo>
                  <a:lnTo>
                    <a:pt x="601556" y="1389460"/>
                  </a:lnTo>
                  <a:lnTo>
                    <a:pt x="604335" y="1385491"/>
                  </a:lnTo>
                  <a:lnTo>
                    <a:pt x="609894" y="1379141"/>
                  </a:lnTo>
                  <a:lnTo>
                    <a:pt x="614659" y="1372394"/>
                  </a:lnTo>
                  <a:lnTo>
                    <a:pt x="619424" y="1365647"/>
                  </a:lnTo>
                  <a:lnTo>
                    <a:pt x="623394" y="1358900"/>
                  </a:lnTo>
                  <a:lnTo>
                    <a:pt x="627762" y="1352154"/>
                  </a:lnTo>
                  <a:lnTo>
                    <a:pt x="631336" y="1344613"/>
                  </a:lnTo>
                  <a:lnTo>
                    <a:pt x="634512" y="1337469"/>
                  </a:lnTo>
                  <a:lnTo>
                    <a:pt x="637292" y="1330325"/>
                  </a:lnTo>
                  <a:lnTo>
                    <a:pt x="640071" y="1323182"/>
                  </a:lnTo>
                  <a:lnTo>
                    <a:pt x="642057" y="1315244"/>
                  </a:lnTo>
                  <a:lnTo>
                    <a:pt x="644042" y="1307704"/>
                  </a:lnTo>
                  <a:lnTo>
                    <a:pt x="645233" y="1299766"/>
                  </a:lnTo>
                  <a:lnTo>
                    <a:pt x="646424" y="1291829"/>
                  </a:lnTo>
                  <a:lnTo>
                    <a:pt x="647218" y="1283891"/>
                  </a:lnTo>
                  <a:lnTo>
                    <a:pt x="647616" y="1275557"/>
                  </a:lnTo>
                  <a:lnTo>
                    <a:pt x="648013" y="1267619"/>
                  </a:lnTo>
                  <a:lnTo>
                    <a:pt x="647616" y="1259682"/>
                  </a:lnTo>
                  <a:lnTo>
                    <a:pt x="647218" y="1252538"/>
                  </a:lnTo>
                  <a:lnTo>
                    <a:pt x="646424" y="1245394"/>
                  </a:lnTo>
                  <a:lnTo>
                    <a:pt x="645233" y="1237457"/>
                  </a:lnTo>
                  <a:lnTo>
                    <a:pt x="466951" y="280988"/>
                  </a:lnTo>
                  <a:lnTo>
                    <a:pt x="465362" y="271463"/>
                  </a:lnTo>
                  <a:lnTo>
                    <a:pt x="464568" y="263128"/>
                  </a:lnTo>
                  <a:lnTo>
                    <a:pt x="464568" y="254397"/>
                  </a:lnTo>
                  <a:lnTo>
                    <a:pt x="464965" y="246857"/>
                  </a:lnTo>
                  <a:lnTo>
                    <a:pt x="465759" y="239316"/>
                  </a:lnTo>
                  <a:lnTo>
                    <a:pt x="467348" y="232569"/>
                  </a:lnTo>
                  <a:lnTo>
                    <a:pt x="468936" y="225822"/>
                  </a:lnTo>
                  <a:lnTo>
                    <a:pt x="471318" y="219869"/>
                  </a:lnTo>
                  <a:lnTo>
                    <a:pt x="473701" y="214313"/>
                  </a:lnTo>
                  <a:lnTo>
                    <a:pt x="476480" y="209153"/>
                  </a:lnTo>
                  <a:lnTo>
                    <a:pt x="479657" y="204391"/>
                  </a:lnTo>
                  <a:lnTo>
                    <a:pt x="482833" y="199628"/>
                  </a:lnTo>
                  <a:lnTo>
                    <a:pt x="486407" y="195263"/>
                  </a:lnTo>
                  <a:lnTo>
                    <a:pt x="490775" y="191691"/>
                  </a:lnTo>
                  <a:lnTo>
                    <a:pt x="494348" y="188119"/>
                  </a:lnTo>
                  <a:lnTo>
                    <a:pt x="498319" y="184944"/>
                  </a:lnTo>
                  <a:lnTo>
                    <a:pt x="502289" y="182166"/>
                  </a:lnTo>
                  <a:lnTo>
                    <a:pt x="506657" y="179785"/>
                  </a:lnTo>
                  <a:lnTo>
                    <a:pt x="514201" y="175419"/>
                  </a:lnTo>
                  <a:lnTo>
                    <a:pt x="522143" y="171450"/>
                  </a:lnTo>
                  <a:lnTo>
                    <a:pt x="528893" y="169069"/>
                  </a:lnTo>
                  <a:lnTo>
                    <a:pt x="534849" y="167482"/>
                  </a:lnTo>
                  <a:lnTo>
                    <a:pt x="539614" y="166291"/>
                  </a:lnTo>
                  <a:lnTo>
                    <a:pt x="543981" y="165497"/>
                  </a:lnTo>
                  <a:lnTo>
                    <a:pt x="552320" y="163910"/>
                  </a:lnTo>
                  <a:lnTo>
                    <a:pt x="561055" y="162719"/>
                  </a:lnTo>
                  <a:lnTo>
                    <a:pt x="569393" y="162322"/>
                  </a:lnTo>
                  <a:lnTo>
                    <a:pt x="577732" y="161925"/>
                  </a:lnTo>
                  <a:close/>
                  <a:moveTo>
                    <a:pt x="576263" y="0"/>
                  </a:moveTo>
                  <a:lnTo>
                    <a:pt x="594539" y="397"/>
                  </a:lnTo>
                  <a:lnTo>
                    <a:pt x="612419" y="1589"/>
                  </a:lnTo>
                  <a:lnTo>
                    <a:pt x="630298" y="3973"/>
                  </a:lnTo>
                  <a:lnTo>
                    <a:pt x="647780" y="7151"/>
                  </a:lnTo>
                  <a:lnTo>
                    <a:pt x="664864" y="10727"/>
                  </a:lnTo>
                  <a:lnTo>
                    <a:pt x="681551" y="15098"/>
                  </a:lnTo>
                  <a:lnTo>
                    <a:pt x="697841" y="20263"/>
                  </a:lnTo>
                  <a:lnTo>
                    <a:pt x="714131" y="26620"/>
                  </a:lnTo>
                  <a:lnTo>
                    <a:pt x="729626" y="33374"/>
                  </a:lnTo>
                  <a:lnTo>
                    <a:pt x="745122" y="41321"/>
                  </a:lnTo>
                  <a:lnTo>
                    <a:pt x="759822" y="50062"/>
                  </a:lnTo>
                  <a:lnTo>
                    <a:pt x="774920" y="59200"/>
                  </a:lnTo>
                  <a:lnTo>
                    <a:pt x="788826" y="69530"/>
                  </a:lnTo>
                  <a:lnTo>
                    <a:pt x="803130" y="80655"/>
                  </a:lnTo>
                  <a:lnTo>
                    <a:pt x="816638" y="92575"/>
                  </a:lnTo>
                  <a:lnTo>
                    <a:pt x="830147" y="105289"/>
                  </a:lnTo>
                  <a:lnTo>
                    <a:pt x="842464" y="118798"/>
                  </a:lnTo>
                  <a:lnTo>
                    <a:pt x="854780" y="132307"/>
                  </a:lnTo>
                  <a:lnTo>
                    <a:pt x="865508" y="146610"/>
                  </a:lnTo>
                  <a:lnTo>
                    <a:pt x="876235" y="160516"/>
                  </a:lnTo>
                  <a:lnTo>
                    <a:pt x="885374" y="175615"/>
                  </a:lnTo>
                  <a:lnTo>
                    <a:pt x="894115" y="190315"/>
                  </a:lnTo>
                  <a:lnTo>
                    <a:pt x="901664" y="205811"/>
                  </a:lnTo>
                  <a:lnTo>
                    <a:pt x="908815" y="221306"/>
                  </a:lnTo>
                  <a:lnTo>
                    <a:pt x="915172" y="237596"/>
                  </a:lnTo>
                  <a:lnTo>
                    <a:pt x="920337" y="253886"/>
                  </a:lnTo>
                  <a:lnTo>
                    <a:pt x="924708" y="270574"/>
                  </a:lnTo>
                  <a:lnTo>
                    <a:pt x="928284" y="287658"/>
                  </a:lnTo>
                  <a:lnTo>
                    <a:pt x="931462" y="304743"/>
                  </a:lnTo>
                  <a:lnTo>
                    <a:pt x="933449" y="322622"/>
                  </a:lnTo>
                  <a:lnTo>
                    <a:pt x="934641" y="340502"/>
                  </a:lnTo>
                  <a:lnTo>
                    <a:pt x="935038" y="359175"/>
                  </a:lnTo>
                  <a:lnTo>
                    <a:pt x="934641" y="377452"/>
                  </a:lnTo>
                  <a:lnTo>
                    <a:pt x="933449" y="395331"/>
                  </a:lnTo>
                  <a:lnTo>
                    <a:pt x="931462" y="413211"/>
                  </a:lnTo>
                  <a:lnTo>
                    <a:pt x="928284" y="430693"/>
                  </a:lnTo>
                  <a:lnTo>
                    <a:pt x="924708" y="447777"/>
                  </a:lnTo>
                  <a:lnTo>
                    <a:pt x="920337" y="464465"/>
                  </a:lnTo>
                  <a:lnTo>
                    <a:pt x="915172" y="480755"/>
                  </a:lnTo>
                  <a:lnTo>
                    <a:pt x="908815" y="496647"/>
                  </a:lnTo>
                  <a:lnTo>
                    <a:pt x="901664" y="512540"/>
                  </a:lnTo>
                  <a:lnTo>
                    <a:pt x="894115" y="527638"/>
                  </a:lnTo>
                  <a:lnTo>
                    <a:pt x="885374" y="543134"/>
                  </a:lnTo>
                  <a:lnTo>
                    <a:pt x="876235" y="557437"/>
                  </a:lnTo>
                  <a:lnTo>
                    <a:pt x="865508" y="572138"/>
                  </a:lnTo>
                  <a:lnTo>
                    <a:pt x="854780" y="585647"/>
                  </a:lnTo>
                  <a:lnTo>
                    <a:pt x="842464" y="599553"/>
                  </a:lnTo>
                  <a:lnTo>
                    <a:pt x="830147" y="612664"/>
                  </a:lnTo>
                  <a:lnTo>
                    <a:pt x="830147" y="613061"/>
                  </a:lnTo>
                  <a:lnTo>
                    <a:pt x="822201" y="620611"/>
                  </a:lnTo>
                  <a:lnTo>
                    <a:pt x="813857" y="628160"/>
                  </a:lnTo>
                  <a:lnTo>
                    <a:pt x="805911" y="634914"/>
                  </a:lnTo>
                  <a:lnTo>
                    <a:pt x="797964" y="641668"/>
                  </a:lnTo>
                  <a:lnTo>
                    <a:pt x="791607" y="619419"/>
                  </a:lnTo>
                  <a:lnTo>
                    <a:pt x="785250" y="597963"/>
                  </a:lnTo>
                  <a:lnTo>
                    <a:pt x="778496" y="576111"/>
                  </a:lnTo>
                  <a:lnTo>
                    <a:pt x="771344" y="553861"/>
                  </a:lnTo>
                  <a:lnTo>
                    <a:pt x="780880" y="543928"/>
                  </a:lnTo>
                  <a:lnTo>
                    <a:pt x="790018" y="533201"/>
                  </a:lnTo>
                  <a:lnTo>
                    <a:pt x="798759" y="522473"/>
                  </a:lnTo>
                  <a:lnTo>
                    <a:pt x="806705" y="511745"/>
                  </a:lnTo>
                  <a:lnTo>
                    <a:pt x="813857" y="500223"/>
                  </a:lnTo>
                  <a:lnTo>
                    <a:pt x="820611" y="488701"/>
                  </a:lnTo>
                  <a:lnTo>
                    <a:pt x="826571" y="476782"/>
                  </a:lnTo>
                  <a:lnTo>
                    <a:pt x="831736" y="464862"/>
                  </a:lnTo>
                  <a:lnTo>
                    <a:pt x="836504" y="452545"/>
                  </a:lnTo>
                  <a:lnTo>
                    <a:pt x="840477" y="439831"/>
                  </a:lnTo>
                  <a:lnTo>
                    <a:pt x="844053" y="427117"/>
                  </a:lnTo>
                  <a:lnTo>
                    <a:pt x="846834" y="414005"/>
                  </a:lnTo>
                  <a:lnTo>
                    <a:pt x="849218" y="400894"/>
                  </a:lnTo>
                  <a:lnTo>
                    <a:pt x="850807" y="386988"/>
                  </a:lnTo>
                  <a:lnTo>
                    <a:pt x="851602" y="373479"/>
                  </a:lnTo>
                  <a:lnTo>
                    <a:pt x="851999" y="359175"/>
                  </a:lnTo>
                  <a:lnTo>
                    <a:pt x="851602" y="344872"/>
                  </a:lnTo>
                  <a:lnTo>
                    <a:pt x="850807" y="330966"/>
                  </a:lnTo>
                  <a:lnTo>
                    <a:pt x="849218" y="317457"/>
                  </a:lnTo>
                  <a:lnTo>
                    <a:pt x="846834" y="303948"/>
                  </a:lnTo>
                  <a:lnTo>
                    <a:pt x="844053" y="291234"/>
                  </a:lnTo>
                  <a:lnTo>
                    <a:pt x="840477" y="278123"/>
                  </a:lnTo>
                  <a:lnTo>
                    <a:pt x="836504" y="265806"/>
                  </a:lnTo>
                  <a:lnTo>
                    <a:pt x="831736" y="253092"/>
                  </a:lnTo>
                  <a:lnTo>
                    <a:pt x="826571" y="241172"/>
                  </a:lnTo>
                  <a:lnTo>
                    <a:pt x="820611" y="229253"/>
                  </a:lnTo>
                  <a:lnTo>
                    <a:pt x="813460" y="217730"/>
                  </a:lnTo>
                  <a:lnTo>
                    <a:pt x="806308" y="206605"/>
                  </a:lnTo>
                  <a:lnTo>
                    <a:pt x="798759" y="195481"/>
                  </a:lnTo>
                  <a:lnTo>
                    <a:pt x="789621" y="185150"/>
                  </a:lnTo>
                  <a:lnTo>
                    <a:pt x="780880" y="174820"/>
                  </a:lnTo>
                  <a:lnTo>
                    <a:pt x="770947" y="164092"/>
                  </a:lnTo>
                  <a:lnTo>
                    <a:pt x="760617" y="154556"/>
                  </a:lnTo>
                  <a:lnTo>
                    <a:pt x="750287" y="145021"/>
                  </a:lnTo>
                  <a:lnTo>
                    <a:pt x="739559" y="136677"/>
                  </a:lnTo>
                  <a:lnTo>
                    <a:pt x="728434" y="129128"/>
                  </a:lnTo>
                  <a:lnTo>
                    <a:pt x="717310" y="121976"/>
                  </a:lnTo>
                  <a:lnTo>
                    <a:pt x="705788" y="114825"/>
                  </a:lnTo>
                  <a:lnTo>
                    <a:pt x="693868" y="108865"/>
                  </a:lnTo>
                  <a:lnTo>
                    <a:pt x="682346" y="103700"/>
                  </a:lnTo>
                  <a:lnTo>
                    <a:pt x="669632" y="98932"/>
                  </a:lnTo>
                  <a:lnTo>
                    <a:pt x="657315" y="94959"/>
                  </a:lnTo>
                  <a:lnTo>
                    <a:pt x="644204" y="91383"/>
                  </a:lnTo>
                  <a:lnTo>
                    <a:pt x="631490" y="88204"/>
                  </a:lnTo>
                  <a:lnTo>
                    <a:pt x="617584" y="86218"/>
                  </a:lnTo>
                  <a:lnTo>
                    <a:pt x="604472" y="84628"/>
                  </a:lnTo>
                  <a:lnTo>
                    <a:pt x="590169" y="83436"/>
                  </a:lnTo>
                  <a:lnTo>
                    <a:pt x="576263" y="83436"/>
                  </a:lnTo>
                  <a:lnTo>
                    <a:pt x="561960" y="83436"/>
                  </a:lnTo>
                  <a:lnTo>
                    <a:pt x="548451" y="84628"/>
                  </a:lnTo>
                  <a:lnTo>
                    <a:pt x="534545" y="86218"/>
                  </a:lnTo>
                  <a:lnTo>
                    <a:pt x="521434" y="88204"/>
                  </a:lnTo>
                  <a:lnTo>
                    <a:pt x="507925" y="91383"/>
                  </a:lnTo>
                  <a:lnTo>
                    <a:pt x="495211" y="94959"/>
                  </a:lnTo>
                  <a:lnTo>
                    <a:pt x="482497" y="98932"/>
                  </a:lnTo>
                  <a:lnTo>
                    <a:pt x="470578" y="103700"/>
                  </a:lnTo>
                  <a:lnTo>
                    <a:pt x="458658" y="108865"/>
                  </a:lnTo>
                  <a:lnTo>
                    <a:pt x="446341" y="114825"/>
                  </a:lnTo>
                  <a:lnTo>
                    <a:pt x="435217" y="121976"/>
                  </a:lnTo>
                  <a:lnTo>
                    <a:pt x="423694" y="129128"/>
                  </a:lnTo>
                  <a:lnTo>
                    <a:pt x="412967" y="136677"/>
                  </a:lnTo>
                  <a:lnTo>
                    <a:pt x="401842" y="145021"/>
                  </a:lnTo>
                  <a:lnTo>
                    <a:pt x="391512" y="154556"/>
                  </a:lnTo>
                  <a:lnTo>
                    <a:pt x="381579" y="164092"/>
                  </a:lnTo>
                  <a:lnTo>
                    <a:pt x="381182" y="164092"/>
                  </a:lnTo>
                  <a:lnTo>
                    <a:pt x="371249" y="174820"/>
                  </a:lnTo>
                  <a:lnTo>
                    <a:pt x="362111" y="185150"/>
                  </a:lnTo>
                  <a:lnTo>
                    <a:pt x="353767" y="195481"/>
                  </a:lnTo>
                  <a:lnTo>
                    <a:pt x="345821" y="207003"/>
                  </a:lnTo>
                  <a:lnTo>
                    <a:pt x="338669" y="218128"/>
                  </a:lnTo>
                  <a:lnTo>
                    <a:pt x="331915" y="229253"/>
                  </a:lnTo>
                  <a:lnTo>
                    <a:pt x="325955" y="241172"/>
                  </a:lnTo>
                  <a:lnTo>
                    <a:pt x="320790" y="253092"/>
                  </a:lnTo>
                  <a:lnTo>
                    <a:pt x="315625" y="265806"/>
                  </a:lnTo>
                  <a:lnTo>
                    <a:pt x="311652" y="278123"/>
                  </a:lnTo>
                  <a:lnTo>
                    <a:pt x="308473" y="291234"/>
                  </a:lnTo>
                  <a:lnTo>
                    <a:pt x="305692" y="303948"/>
                  </a:lnTo>
                  <a:lnTo>
                    <a:pt x="303308" y="317457"/>
                  </a:lnTo>
                  <a:lnTo>
                    <a:pt x="301719" y="330966"/>
                  </a:lnTo>
                  <a:lnTo>
                    <a:pt x="300924" y="345269"/>
                  </a:lnTo>
                  <a:lnTo>
                    <a:pt x="300527" y="359175"/>
                  </a:lnTo>
                  <a:lnTo>
                    <a:pt x="300924" y="373479"/>
                  </a:lnTo>
                  <a:lnTo>
                    <a:pt x="301719" y="386988"/>
                  </a:lnTo>
                  <a:lnTo>
                    <a:pt x="303308" y="400894"/>
                  </a:lnTo>
                  <a:lnTo>
                    <a:pt x="305692" y="414005"/>
                  </a:lnTo>
                  <a:lnTo>
                    <a:pt x="308473" y="427514"/>
                  </a:lnTo>
                  <a:lnTo>
                    <a:pt x="311652" y="440228"/>
                  </a:lnTo>
                  <a:lnTo>
                    <a:pt x="315625" y="452545"/>
                  </a:lnTo>
                  <a:lnTo>
                    <a:pt x="320790" y="464862"/>
                  </a:lnTo>
                  <a:lnTo>
                    <a:pt x="325955" y="476782"/>
                  </a:lnTo>
                  <a:lnTo>
                    <a:pt x="331915" y="489098"/>
                  </a:lnTo>
                  <a:lnTo>
                    <a:pt x="338669" y="500223"/>
                  </a:lnTo>
                  <a:lnTo>
                    <a:pt x="345821" y="511745"/>
                  </a:lnTo>
                  <a:lnTo>
                    <a:pt x="353767" y="522870"/>
                  </a:lnTo>
                  <a:lnTo>
                    <a:pt x="362111" y="533201"/>
                  </a:lnTo>
                  <a:lnTo>
                    <a:pt x="371249" y="543928"/>
                  </a:lnTo>
                  <a:lnTo>
                    <a:pt x="381182" y="554258"/>
                  </a:lnTo>
                  <a:lnTo>
                    <a:pt x="387539" y="560218"/>
                  </a:lnTo>
                  <a:lnTo>
                    <a:pt x="393896" y="566575"/>
                  </a:lnTo>
                  <a:lnTo>
                    <a:pt x="400650" y="572138"/>
                  </a:lnTo>
                  <a:lnTo>
                    <a:pt x="407405" y="577700"/>
                  </a:lnTo>
                  <a:lnTo>
                    <a:pt x="414159" y="582468"/>
                  </a:lnTo>
                  <a:lnTo>
                    <a:pt x="420913" y="587633"/>
                  </a:lnTo>
                  <a:lnTo>
                    <a:pt x="428065" y="592401"/>
                  </a:lnTo>
                  <a:lnTo>
                    <a:pt x="435614" y="597169"/>
                  </a:lnTo>
                  <a:lnTo>
                    <a:pt x="442368" y="601142"/>
                  </a:lnTo>
                  <a:lnTo>
                    <a:pt x="449917" y="605115"/>
                  </a:lnTo>
                  <a:lnTo>
                    <a:pt x="457069" y="608691"/>
                  </a:lnTo>
                  <a:lnTo>
                    <a:pt x="465015" y="612267"/>
                  </a:lnTo>
                  <a:lnTo>
                    <a:pt x="472564" y="615445"/>
                  </a:lnTo>
                  <a:lnTo>
                    <a:pt x="480113" y="618227"/>
                  </a:lnTo>
                  <a:lnTo>
                    <a:pt x="488457" y="621008"/>
                  </a:lnTo>
                  <a:lnTo>
                    <a:pt x="496403" y="623789"/>
                  </a:lnTo>
                  <a:lnTo>
                    <a:pt x="498787" y="634914"/>
                  </a:lnTo>
                  <a:lnTo>
                    <a:pt x="501171" y="645642"/>
                  </a:lnTo>
                  <a:lnTo>
                    <a:pt x="505541" y="667891"/>
                  </a:lnTo>
                  <a:lnTo>
                    <a:pt x="508720" y="690141"/>
                  </a:lnTo>
                  <a:lnTo>
                    <a:pt x="511501" y="712788"/>
                  </a:lnTo>
                  <a:lnTo>
                    <a:pt x="498390" y="710404"/>
                  </a:lnTo>
                  <a:lnTo>
                    <a:pt x="484881" y="707226"/>
                  </a:lnTo>
                  <a:lnTo>
                    <a:pt x="472167" y="703253"/>
                  </a:lnTo>
                  <a:lnTo>
                    <a:pt x="459453" y="699279"/>
                  </a:lnTo>
                  <a:lnTo>
                    <a:pt x="446739" y="694909"/>
                  </a:lnTo>
                  <a:lnTo>
                    <a:pt x="434819" y="690141"/>
                  </a:lnTo>
                  <a:lnTo>
                    <a:pt x="422503" y="684579"/>
                  </a:lnTo>
                  <a:lnTo>
                    <a:pt x="410583" y="678619"/>
                  </a:lnTo>
                  <a:lnTo>
                    <a:pt x="398664" y="671864"/>
                  </a:lnTo>
                  <a:lnTo>
                    <a:pt x="387142" y="665110"/>
                  </a:lnTo>
                  <a:lnTo>
                    <a:pt x="376017" y="657561"/>
                  </a:lnTo>
                  <a:lnTo>
                    <a:pt x="364892" y="649615"/>
                  </a:lnTo>
                  <a:lnTo>
                    <a:pt x="354164" y="641271"/>
                  </a:lnTo>
                  <a:lnTo>
                    <a:pt x="343040" y="632133"/>
                  </a:lnTo>
                  <a:lnTo>
                    <a:pt x="332709" y="622994"/>
                  </a:lnTo>
                  <a:lnTo>
                    <a:pt x="322379" y="612664"/>
                  </a:lnTo>
                  <a:lnTo>
                    <a:pt x="309665" y="599553"/>
                  </a:lnTo>
                  <a:lnTo>
                    <a:pt x="297746" y="585647"/>
                  </a:lnTo>
                  <a:lnTo>
                    <a:pt x="286621" y="572138"/>
                  </a:lnTo>
                  <a:lnTo>
                    <a:pt x="276291" y="557437"/>
                  </a:lnTo>
                  <a:lnTo>
                    <a:pt x="267153" y="543134"/>
                  </a:lnTo>
                  <a:lnTo>
                    <a:pt x="258412" y="527638"/>
                  </a:lnTo>
                  <a:lnTo>
                    <a:pt x="250465" y="512540"/>
                  </a:lnTo>
                  <a:lnTo>
                    <a:pt x="243711" y="496647"/>
                  </a:lnTo>
                  <a:lnTo>
                    <a:pt x="237751" y="480755"/>
                  </a:lnTo>
                  <a:lnTo>
                    <a:pt x="231792" y="464465"/>
                  </a:lnTo>
                  <a:lnTo>
                    <a:pt x="227421" y="447777"/>
                  </a:lnTo>
                  <a:lnTo>
                    <a:pt x="223845" y="430693"/>
                  </a:lnTo>
                  <a:lnTo>
                    <a:pt x="221064" y="413211"/>
                  </a:lnTo>
                  <a:lnTo>
                    <a:pt x="219078" y="395331"/>
                  </a:lnTo>
                  <a:lnTo>
                    <a:pt x="217886" y="377452"/>
                  </a:lnTo>
                  <a:lnTo>
                    <a:pt x="217488" y="359175"/>
                  </a:lnTo>
                  <a:lnTo>
                    <a:pt x="217886" y="340502"/>
                  </a:lnTo>
                  <a:lnTo>
                    <a:pt x="219078" y="322622"/>
                  </a:lnTo>
                  <a:lnTo>
                    <a:pt x="221064" y="304743"/>
                  </a:lnTo>
                  <a:lnTo>
                    <a:pt x="223845" y="287658"/>
                  </a:lnTo>
                  <a:lnTo>
                    <a:pt x="227421" y="270574"/>
                  </a:lnTo>
                  <a:lnTo>
                    <a:pt x="231792" y="253886"/>
                  </a:lnTo>
                  <a:lnTo>
                    <a:pt x="237751" y="237596"/>
                  </a:lnTo>
                  <a:lnTo>
                    <a:pt x="243711" y="221306"/>
                  </a:lnTo>
                  <a:lnTo>
                    <a:pt x="250465" y="205811"/>
                  </a:lnTo>
                  <a:lnTo>
                    <a:pt x="258412" y="190315"/>
                  </a:lnTo>
                  <a:lnTo>
                    <a:pt x="267153" y="175615"/>
                  </a:lnTo>
                  <a:lnTo>
                    <a:pt x="276291" y="160516"/>
                  </a:lnTo>
                  <a:lnTo>
                    <a:pt x="286621" y="146610"/>
                  </a:lnTo>
                  <a:lnTo>
                    <a:pt x="297746" y="132307"/>
                  </a:lnTo>
                  <a:lnTo>
                    <a:pt x="309665" y="118798"/>
                  </a:lnTo>
                  <a:lnTo>
                    <a:pt x="322379" y="105289"/>
                  </a:lnTo>
                  <a:lnTo>
                    <a:pt x="335491" y="92575"/>
                  </a:lnTo>
                  <a:lnTo>
                    <a:pt x="349397" y="80655"/>
                  </a:lnTo>
                  <a:lnTo>
                    <a:pt x="363303" y="69530"/>
                  </a:lnTo>
                  <a:lnTo>
                    <a:pt x="378003" y="59200"/>
                  </a:lnTo>
                  <a:lnTo>
                    <a:pt x="392307" y="50062"/>
                  </a:lnTo>
                  <a:lnTo>
                    <a:pt x="407405" y="41321"/>
                  </a:lnTo>
                  <a:lnTo>
                    <a:pt x="422900" y="33374"/>
                  </a:lnTo>
                  <a:lnTo>
                    <a:pt x="438395" y="26620"/>
                  </a:lnTo>
                  <a:lnTo>
                    <a:pt x="454288" y="20263"/>
                  </a:lnTo>
                  <a:lnTo>
                    <a:pt x="470975" y="15098"/>
                  </a:lnTo>
                  <a:lnTo>
                    <a:pt x="487662" y="10727"/>
                  </a:lnTo>
                  <a:lnTo>
                    <a:pt x="504747" y="7151"/>
                  </a:lnTo>
                  <a:lnTo>
                    <a:pt x="522228" y="3973"/>
                  </a:lnTo>
                  <a:lnTo>
                    <a:pt x="539710" y="1589"/>
                  </a:lnTo>
                  <a:lnTo>
                    <a:pt x="557589" y="397"/>
                  </a:lnTo>
                  <a:lnTo>
                    <a:pt x="57626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2785725" y="1968213"/>
              <a:ext cx="445135" cy="306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4958715" y="1961228"/>
              <a:ext cx="8350250" cy="4126230"/>
              <a:chOff x="624" y="2617"/>
              <a:chExt cx="13150" cy="6498"/>
            </a:xfrm>
          </p:grpSpPr>
          <p:pic>
            <p:nvPicPr>
              <p:cNvPr id="42" name="图片 41" descr="C:\Users\Administrator\Desktop\微信截图_20190327152812.png微信截图_20190327152812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624" y="2617"/>
                <a:ext cx="13151" cy="6499"/>
              </a:xfrm>
              <a:prstGeom prst="rect">
                <a:avLst/>
              </a:prstGeom>
              <a:ln w="12700">
                <a:noFill/>
              </a:ln>
            </p:spPr>
          </p:pic>
          <p:sp>
            <p:nvSpPr>
              <p:cNvPr id="43" name="矩形 42"/>
              <p:cNvSpPr/>
              <p:nvPr/>
            </p:nvSpPr>
            <p:spPr>
              <a:xfrm>
                <a:off x="12821" y="2647"/>
                <a:ext cx="877" cy="4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8633826" y="2114897"/>
              <a:ext cx="2983422" cy="984550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205"/>
                <a:gd name="adj6" fmla="val -48373"/>
              </a:avLst>
            </a:prstGeom>
            <a:solidFill>
              <a:srgbClr val="C00000"/>
            </a:solidFill>
            <a:ln>
              <a:solidFill>
                <a:srgbClr val="068772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前端医生选择</a:t>
              </a:r>
              <a:r>
                <a:rPr lang="en-US" altLang="zh-CN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提交记录</a:t>
              </a:r>
              <a:r>
                <a:rPr lang="en-US" altLang="zh-CN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  <a:r>
                <a:rPr lang="zh-CN" altLang="en-US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，其中的状态栏目可以查询审核状态</a:t>
              </a:r>
            </a:p>
          </p:txBody>
        </p:sp>
        <p:sp>
          <p:nvSpPr>
            <p:cNvPr id="41" name=" 2050"/>
            <p:cNvSpPr/>
            <p:nvPr/>
          </p:nvSpPr>
          <p:spPr bwMode="auto">
            <a:xfrm rot="21420000">
              <a:off x="10390404" y="5203362"/>
              <a:ext cx="302419" cy="462439"/>
            </a:xfrm>
            <a:custGeom>
              <a:avLst/>
              <a:gdLst/>
              <a:ahLst/>
              <a:cxnLst/>
              <a:rect l="0" t="0" r="r" b="b"/>
              <a:pathLst>
                <a:path w="1646238" h="2433638">
                  <a:moveTo>
                    <a:pt x="577732" y="161925"/>
                  </a:moveTo>
                  <a:lnTo>
                    <a:pt x="586070" y="162719"/>
                  </a:lnTo>
                  <a:lnTo>
                    <a:pt x="593614" y="163910"/>
                  </a:lnTo>
                  <a:lnTo>
                    <a:pt x="597585" y="164703"/>
                  </a:lnTo>
                  <a:lnTo>
                    <a:pt x="601953" y="165894"/>
                  </a:lnTo>
                  <a:lnTo>
                    <a:pt x="605526" y="167482"/>
                  </a:lnTo>
                  <a:lnTo>
                    <a:pt x="609100" y="169069"/>
                  </a:lnTo>
                  <a:lnTo>
                    <a:pt x="612674" y="171053"/>
                  </a:lnTo>
                  <a:lnTo>
                    <a:pt x="616247" y="173435"/>
                  </a:lnTo>
                  <a:lnTo>
                    <a:pt x="619821" y="176610"/>
                  </a:lnTo>
                  <a:lnTo>
                    <a:pt x="623394" y="179388"/>
                  </a:lnTo>
                  <a:lnTo>
                    <a:pt x="626968" y="182563"/>
                  </a:lnTo>
                  <a:lnTo>
                    <a:pt x="630145" y="186135"/>
                  </a:lnTo>
                  <a:lnTo>
                    <a:pt x="633321" y="190103"/>
                  </a:lnTo>
                  <a:lnTo>
                    <a:pt x="636498" y="194469"/>
                  </a:lnTo>
                  <a:lnTo>
                    <a:pt x="639674" y="199232"/>
                  </a:lnTo>
                  <a:lnTo>
                    <a:pt x="642454" y="204788"/>
                  </a:lnTo>
                  <a:lnTo>
                    <a:pt x="645233" y="210344"/>
                  </a:lnTo>
                  <a:lnTo>
                    <a:pt x="648013" y="216297"/>
                  </a:lnTo>
                  <a:lnTo>
                    <a:pt x="650792" y="222647"/>
                  </a:lnTo>
                  <a:lnTo>
                    <a:pt x="653969" y="229394"/>
                  </a:lnTo>
                  <a:lnTo>
                    <a:pt x="656351" y="237332"/>
                  </a:lnTo>
                  <a:lnTo>
                    <a:pt x="658733" y="245269"/>
                  </a:lnTo>
                  <a:lnTo>
                    <a:pt x="838208" y="927100"/>
                  </a:lnTo>
                  <a:lnTo>
                    <a:pt x="840193" y="928291"/>
                  </a:lnTo>
                  <a:lnTo>
                    <a:pt x="841781" y="933450"/>
                  </a:lnTo>
                  <a:lnTo>
                    <a:pt x="899356" y="921941"/>
                  </a:lnTo>
                  <a:lnTo>
                    <a:pt x="911665" y="922338"/>
                  </a:lnTo>
                  <a:lnTo>
                    <a:pt x="923180" y="923529"/>
                  </a:lnTo>
                  <a:lnTo>
                    <a:pt x="935489" y="924719"/>
                  </a:lnTo>
                  <a:lnTo>
                    <a:pt x="946607" y="926704"/>
                  </a:lnTo>
                  <a:lnTo>
                    <a:pt x="957725" y="929482"/>
                  </a:lnTo>
                  <a:lnTo>
                    <a:pt x="969240" y="932657"/>
                  </a:lnTo>
                  <a:lnTo>
                    <a:pt x="979960" y="936229"/>
                  </a:lnTo>
                  <a:lnTo>
                    <a:pt x="991078" y="939800"/>
                  </a:lnTo>
                  <a:lnTo>
                    <a:pt x="1001402" y="944166"/>
                  </a:lnTo>
                  <a:lnTo>
                    <a:pt x="1011726" y="948929"/>
                  </a:lnTo>
                  <a:lnTo>
                    <a:pt x="1022049" y="954485"/>
                  </a:lnTo>
                  <a:lnTo>
                    <a:pt x="1031976" y="960438"/>
                  </a:lnTo>
                  <a:lnTo>
                    <a:pt x="1041506" y="966788"/>
                  </a:lnTo>
                  <a:lnTo>
                    <a:pt x="1051432" y="973535"/>
                  </a:lnTo>
                  <a:lnTo>
                    <a:pt x="1060565" y="980679"/>
                  </a:lnTo>
                  <a:lnTo>
                    <a:pt x="1069697" y="988616"/>
                  </a:lnTo>
                  <a:lnTo>
                    <a:pt x="1076050" y="994172"/>
                  </a:lnTo>
                  <a:lnTo>
                    <a:pt x="1081212" y="999729"/>
                  </a:lnTo>
                  <a:lnTo>
                    <a:pt x="1086374" y="1005682"/>
                  </a:lnTo>
                  <a:lnTo>
                    <a:pt x="1090345" y="1012032"/>
                  </a:lnTo>
                  <a:lnTo>
                    <a:pt x="1126478" y="1071960"/>
                  </a:lnTo>
                  <a:lnTo>
                    <a:pt x="1183258" y="1074341"/>
                  </a:lnTo>
                  <a:lnTo>
                    <a:pt x="1184847" y="1075532"/>
                  </a:lnTo>
                  <a:lnTo>
                    <a:pt x="1199538" y="1077913"/>
                  </a:lnTo>
                  <a:lnTo>
                    <a:pt x="1214230" y="1081088"/>
                  </a:lnTo>
                  <a:lnTo>
                    <a:pt x="1228524" y="1085057"/>
                  </a:lnTo>
                  <a:lnTo>
                    <a:pt x="1242818" y="1089422"/>
                  </a:lnTo>
                  <a:lnTo>
                    <a:pt x="1256716" y="1094582"/>
                  </a:lnTo>
                  <a:lnTo>
                    <a:pt x="1271010" y="1100932"/>
                  </a:lnTo>
                  <a:lnTo>
                    <a:pt x="1284510" y="1106885"/>
                  </a:lnTo>
                  <a:lnTo>
                    <a:pt x="1298011" y="1114029"/>
                  </a:lnTo>
                  <a:lnTo>
                    <a:pt x="1310717" y="1121172"/>
                  </a:lnTo>
                  <a:lnTo>
                    <a:pt x="1323820" y="1129507"/>
                  </a:lnTo>
                  <a:lnTo>
                    <a:pt x="1336129" y="1137444"/>
                  </a:lnTo>
                  <a:lnTo>
                    <a:pt x="1348041" y="1146175"/>
                  </a:lnTo>
                  <a:lnTo>
                    <a:pt x="1359953" y="1155700"/>
                  </a:lnTo>
                  <a:lnTo>
                    <a:pt x="1371071" y="1165225"/>
                  </a:lnTo>
                  <a:lnTo>
                    <a:pt x="1381792" y="1175147"/>
                  </a:lnTo>
                  <a:lnTo>
                    <a:pt x="1392115" y="1185863"/>
                  </a:lnTo>
                  <a:lnTo>
                    <a:pt x="1408792" y="1204119"/>
                  </a:lnTo>
                  <a:lnTo>
                    <a:pt x="1424278" y="1223566"/>
                  </a:lnTo>
                  <a:lnTo>
                    <a:pt x="1439763" y="1243410"/>
                  </a:lnTo>
                  <a:lnTo>
                    <a:pt x="1454058" y="1263254"/>
                  </a:lnTo>
                  <a:lnTo>
                    <a:pt x="1467955" y="1283891"/>
                  </a:lnTo>
                  <a:lnTo>
                    <a:pt x="1480264" y="1305322"/>
                  </a:lnTo>
                  <a:lnTo>
                    <a:pt x="1492970" y="1327150"/>
                  </a:lnTo>
                  <a:lnTo>
                    <a:pt x="1504088" y="1348582"/>
                  </a:lnTo>
                  <a:lnTo>
                    <a:pt x="1505279" y="1351360"/>
                  </a:lnTo>
                  <a:lnTo>
                    <a:pt x="1506471" y="1352154"/>
                  </a:lnTo>
                  <a:lnTo>
                    <a:pt x="1508059" y="1352550"/>
                  </a:lnTo>
                  <a:lnTo>
                    <a:pt x="1518780" y="1353344"/>
                  </a:lnTo>
                  <a:lnTo>
                    <a:pt x="1528309" y="1355329"/>
                  </a:lnTo>
                  <a:lnTo>
                    <a:pt x="1537839" y="1357710"/>
                  </a:lnTo>
                  <a:lnTo>
                    <a:pt x="1546971" y="1360885"/>
                  </a:lnTo>
                  <a:lnTo>
                    <a:pt x="1555707" y="1364457"/>
                  </a:lnTo>
                  <a:lnTo>
                    <a:pt x="1563648" y="1368822"/>
                  </a:lnTo>
                  <a:lnTo>
                    <a:pt x="1571590" y="1373982"/>
                  </a:lnTo>
                  <a:lnTo>
                    <a:pt x="1578737" y="1379935"/>
                  </a:lnTo>
                  <a:lnTo>
                    <a:pt x="1585487" y="1385888"/>
                  </a:lnTo>
                  <a:lnTo>
                    <a:pt x="1591840" y="1392238"/>
                  </a:lnTo>
                  <a:lnTo>
                    <a:pt x="1597796" y="1398985"/>
                  </a:lnTo>
                  <a:lnTo>
                    <a:pt x="1603752" y="1406525"/>
                  </a:lnTo>
                  <a:lnTo>
                    <a:pt x="1608914" y="1413669"/>
                  </a:lnTo>
                  <a:lnTo>
                    <a:pt x="1613678" y="1421607"/>
                  </a:lnTo>
                  <a:lnTo>
                    <a:pt x="1618046" y="1429544"/>
                  </a:lnTo>
                  <a:lnTo>
                    <a:pt x="1622017" y="1437879"/>
                  </a:lnTo>
                  <a:lnTo>
                    <a:pt x="1625988" y="1446213"/>
                  </a:lnTo>
                  <a:lnTo>
                    <a:pt x="1629561" y="1454547"/>
                  </a:lnTo>
                  <a:lnTo>
                    <a:pt x="1632738" y="1463279"/>
                  </a:lnTo>
                  <a:lnTo>
                    <a:pt x="1635517" y="1471613"/>
                  </a:lnTo>
                  <a:lnTo>
                    <a:pt x="1637900" y="1479947"/>
                  </a:lnTo>
                  <a:lnTo>
                    <a:pt x="1639885" y="1488282"/>
                  </a:lnTo>
                  <a:lnTo>
                    <a:pt x="1641473" y="1497013"/>
                  </a:lnTo>
                  <a:lnTo>
                    <a:pt x="1643062" y="1504950"/>
                  </a:lnTo>
                  <a:lnTo>
                    <a:pt x="1644253" y="1512491"/>
                  </a:lnTo>
                  <a:lnTo>
                    <a:pt x="1645047" y="1520429"/>
                  </a:lnTo>
                  <a:lnTo>
                    <a:pt x="1645841" y="1527969"/>
                  </a:lnTo>
                  <a:lnTo>
                    <a:pt x="1646238" y="1534716"/>
                  </a:lnTo>
                  <a:lnTo>
                    <a:pt x="1646238" y="1541463"/>
                  </a:lnTo>
                  <a:lnTo>
                    <a:pt x="1646238" y="1548210"/>
                  </a:lnTo>
                  <a:lnTo>
                    <a:pt x="1645841" y="1553766"/>
                  </a:lnTo>
                  <a:lnTo>
                    <a:pt x="1645444" y="1558925"/>
                  </a:lnTo>
                  <a:lnTo>
                    <a:pt x="1643458" y="1570832"/>
                  </a:lnTo>
                  <a:lnTo>
                    <a:pt x="1642267" y="1583532"/>
                  </a:lnTo>
                  <a:lnTo>
                    <a:pt x="1641473" y="1595835"/>
                  </a:lnTo>
                  <a:lnTo>
                    <a:pt x="1640679" y="1608535"/>
                  </a:lnTo>
                  <a:lnTo>
                    <a:pt x="1634723" y="1749029"/>
                  </a:lnTo>
                  <a:lnTo>
                    <a:pt x="1628370" y="1889126"/>
                  </a:lnTo>
                  <a:lnTo>
                    <a:pt x="1627973" y="1902222"/>
                  </a:lnTo>
                  <a:lnTo>
                    <a:pt x="1626385" y="1915716"/>
                  </a:lnTo>
                  <a:lnTo>
                    <a:pt x="1625194" y="1928416"/>
                  </a:lnTo>
                  <a:lnTo>
                    <a:pt x="1623208" y="1941910"/>
                  </a:lnTo>
                  <a:lnTo>
                    <a:pt x="1621223" y="1954610"/>
                  </a:lnTo>
                  <a:lnTo>
                    <a:pt x="1618840" y="1968104"/>
                  </a:lnTo>
                  <a:lnTo>
                    <a:pt x="1616061" y="1980804"/>
                  </a:lnTo>
                  <a:lnTo>
                    <a:pt x="1612884" y="1993504"/>
                  </a:lnTo>
                  <a:lnTo>
                    <a:pt x="1604546" y="2026444"/>
                  </a:lnTo>
                  <a:lnTo>
                    <a:pt x="1595414" y="2058988"/>
                  </a:lnTo>
                  <a:lnTo>
                    <a:pt x="1586281" y="2091532"/>
                  </a:lnTo>
                  <a:lnTo>
                    <a:pt x="1577148" y="2123679"/>
                  </a:lnTo>
                  <a:lnTo>
                    <a:pt x="1579134" y="2125663"/>
                  </a:lnTo>
                  <a:lnTo>
                    <a:pt x="1617252" y="2294732"/>
                  </a:lnTo>
                  <a:lnTo>
                    <a:pt x="1571590" y="2303463"/>
                  </a:lnTo>
                  <a:lnTo>
                    <a:pt x="1487411" y="2318147"/>
                  </a:lnTo>
                  <a:lnTo>
                    <a:pt x="1251951" y="2359026"/>
                  </a:lnTo>
                  <a:lnTo>
                    <a:pt x="1000608" y="2402285"/>
                  </a:lnTo>
                  <a:lnTo>
                    <a:pt x="897370" y="2420541"/>
                  </a:lnTo>
                  <a:lnTo>
                    <a:pt x="824310" y="2433638"/>
                  </a:lnTo>
                  <a:lnTo>
                    <a:pt x="785398" y="2236391"/>
                  </a:lnTo>
                  <a:lnTo>
                    <a:pt x="781030" y="2228851"/>
                  </a:lnTo>
                  <a:lnTo>
                    <a:pt x="776662" y="2221707"/>
                  </a:lnTo>
                  <a:lnTo>
                    <a:pt x="771897" y="2214563"/>
                  </a:lnTo>
                  <a:lnTo>
                    <a:pt x="767133" y="2207816"/>
                  </a:lnTo>
                  <a:lnTo>
                    <a:pt x="761574" y="2201069"/>
                  </a:lnTo>
                  <a:lnTo>
                    <a:pt x="756015" y="2194719"/>
                  </a:lnTo>
                  <a:lnTo>
                    <a:pt x="750456" y="2188369"/>
                  </a:lnTo>
                  <a:lnTo>
                    <a:pt x="744897" y="2182416"/>
                  </a:lnTo>
                  <a:lnTo>
                    <a:pt x="738544" y="2176463"/>
                  </a:lnTo>
                  <a:lnTo>
                    <a:pt x="732191" y="2170907"/>
                  </a:lnTo>
                  <a:lnTo>
                    <a:pt x="725441" y="2165351"/>
                  </a:lnTo>
                  <a:lnTo>
                    <a:pt x="719088" y="2159794"/>
                  </a:lnTo>
                  <a:lnTo>
                    <a:pt x="711940" y="2155032"/>
                  </a:lnTo>
                  <a:lnTo>
                    <a:pt x="704396" y="2149873"/>
                  </a:lnTo>
                  <a:lnTo>
                    <a:pt x="697249" y="2145507"/>
                  </a:lnTo>
                  <a:lnTo>
                    <a:pt x="689705" y="2141141"/>
                  </a:lnTo>
                  <a:lnTo>
                    <a:pt x="678984" y="2135585"/>
                  </a:lnTo>
                  <a:lnTo>
                    <a:pt x="668660" y="2130029"/>
                  </a:lnTo>
                  <a:lnTo>
                    <a:pt x="648807" y="2118519"/>
                  </a:lnTo>
                  <a:lnTo>
                    <a:pt x="630145" y="2106216"/>
                  </a:lnTo>
                  <a:lnTo>
                    <a:pt x="611482" y="2093119"/>
                  </a:lnTo>
                  <a:lnTo>
                    <a:pt x="593217" y="2080022"/>
                  </a:lnTo>
                  <a:lnTo>
                    <a:pt x="576144" y="2065735"/>
                  </a:lnTo>
                  <a:lnTo>
                    <a:pt x="559070" y="2051447"/>
                  </a:lnTo>
                  <a:lnTo>
                    <a:pt x="543187" y="2035969"/>
                  </a:lnTo>
                  <a:lnTo>
                    <a:pt x="526907" y="2020491"/>
                  </a:lnTo>
                  <a:lnTo>
                    <a:pt x="511422" y="2004616"/>
                  </a:lnTo>
                  <a:lnTo>
                    <a:pt x="496333" y="1988344"/>
                  </a:lnTo>
                  <a:lnTo>
                    <a:pt x="481245" y="1971676"/>
                  </a:lnTo>
                  <a:lnTo>
                    <a:pt x="466951" y="1954610"/>
                  </a:lnTo>
                  <a:lnTo>
                    <a:pt x="452259" y="1937147"/>
                  </a:lnTo>
                  <a:lnTo>
                    <a:pt x="424067" y="1902222"/>
                  </a:lnTo>
                  <a:lnTo>
                    <a:pt x="418111" y="1894285"/>
                  </a:lnTo>
                  <a:lnTo>
                    <a:pt x="412552" y="1886744"/>
                  </a:lnTo>
                  <a:lnTo>
                    <a:pt x="401435" y="1870472"/>
                  </a:lnTo>
                  <a:lnTo>
                    <a:pt x="391508" y="1853804"/>
                  </a:lnTo>
                  <a:lnTo>
                    <a:pt x="381978" y="1837532"/>
                  </a:lnTo>
                  <a:lnTo>
                    <a:pt x="372846" y="1820069"/>
                  </a:lnTo>
                  <a:lnTo>
                    <a:pt x="364110" y="1803401"/>
                  </a:lnTo>
                  <a:lnTo>
                    <a:pt x="356169" y="1785541"/>
                  </a:lnTo>
                  <a:lnTo>
                    <a:pt x="348228" y="1768079"/>
                  </a:lnTo>
                  <a:lnTo>
                    <a:pt x="332345" y="1733551"/>
                  </a:lnTo>
                  <a:lnTo>
                    <a:pt x="324404" y="1716485"/>
                  </a:lnTo>
                  <a:lnTo>
                    <a:pt x="316065" y="1699022"/>
                  </a:lnTo>
                  <a:lnTo>
                    <a:pt x="307727" y="1682354"/>
                  </a:lnTo>
                  <a:lnTo>
                    <a:pt x="298991" y="1666082"/>
                  </a:lnTo>
                  <a:lnTo>
                    <a:pt x="289462" y="1649413"/>
                  </a:lnTo>
                  <a:lnTo>
                    <a:pt x="279535" y="1633935"/>
                  </a:lnTo>
                  <a:lnTo>
                    <a:pt x="275962" y="1624410"/>
                  </a:lnTo>
                  <a:lnTo>
                    <a:pt x="271594" y="1614885"/>
                  </a:lnTo>
                  <a:lnTo>
                    <a:pt x="266829" y="1605360"/>
                  </a:lnTo>
                  <a:lnTo>
                    <a:pt x="261667" y="1595835"/>
                  </a:lnTo>
                  <a:lnTo>
                    <a:pt x="256505" y="1586310"/>
                  </a:lnTo>
                  <a:lnTo>
                    <a:pt x="250946" y="1577182"/>
                  </a:lnTo>
                  <a:lnTo>
                    <a:pt x="239431" y="1558132"/>
                  </a:lnTo>
                  <a:lnTo>
                    <a:pt x="227122" y="1539479"/>
                  </a:lnTo>
                  <a:lnTo>
                    <a:pt x="214813" y="1521619"/>
                  </a:lnTo>
                  <a:lnTo>
                    <a:pt x="190592" y="1486694"/>
                  </a:lnTo>
                  <a:lnTo>
                    <a:pt x="185827" y="1479154"/>
                  </a:lnTo>
                  <a:lnTo>
                    <a:pt x="181063" y="1470422"/>
                  </a:lnTo>
                  <a:lnTo>
                    <a:pt x="170342" y="1450579"/>
                  </a:lnTo>
                  <a:lnTo>
                    <a:pt x="164783" y="1441054"/>
                  </a:lnTo>
                  <a:lnTo>
                    <a:pt x="159224" y="1431132"/>
                  </a:lnTo>
                  <a:lnTo>
                    <a:pt x="156444" y="1427163"/>
                  </a:lnTo>
                  <a:lnTo>
                    <a:pt x="153268" y="1423194"/>
                  </a:lnTo>
                  <a:lnTo>
                    <a:pt x="149694" y="1419622"/>
                  </a:lnTo>
                  <a:lnTo>
                    <a:pt x="146518" y="1416447"/>
                  </a:lnTo>
                  <a:lnTo>
                    <a:pt x="143738" y="1413272"/>
                  </a:lnTo>
                  <a:lnTo>
                    <a:pt x="140959" y="1409304"/>
                  </a:lnTo>
                  <a:lnTo>
                    <a:pt x="138576" y="1404541"/>
                  </a:lnTo>
                  <a:lnTo>
                    <a:pt x="136591" y="1398985"/>
                  </a:lnTo>
                  <a:lnTo>
                    <a:pt x="134209" y="1393429"/>
                  </a:lnTo>
                  <a:lnTo>
                    <a:pt x="132620" y="1387475"/>
                  </a:lnTo>
                  <a:lnTo>
                    <a:pt x="129047" y="1373982"/>
                  </a:lnTo>
                  <a:lnTo>
                    <a:pt x="125870" y="1360488"/>
                  </a:lnTo>
                  <a:lnTo>
                    <a:pt x="122694" y="1346994"/>
                  </a:lnTo>
                  <a:lnTo>
                    <a:pt x="120311" y="1335485"/>
                  </a:lnTo>
                  <a:lnTo>
                    <a:pt x="117532" y="1325563"/>
                  </a:lnTo>
                  <a:lnTo>
                    <a:pt x="109194" y="1300560"/>
                  </a:lnTo>
                  <a:lnTo>
                    <a:pt x="100458" y="1276350"/>
                  </a:lnTo>
                  <a:lnTo>
                    <a:pt x="95296" y="1264047"/>
                  </a:lnTo>
                  <a:lnTo>
                    <a:pt x="90531" y="1252538"/>
                  </a:lnTo>
                  <a:lnTo>
                    <a:pt x="85767" y="1241425"/>
                  </a:lnTo>
                  <a:lnTo>
                    <a:pt x="80208" y="1229916"/>
                  </a:lnTo>
                  <a:lnTo>
                    <a:pt x="77031" y="1223566"/>
                  </a:lnTo>
                  <a:lnTo>
                    <a:pt x="73458" y="1217216"/>
                  </a:lnTo>
                  <a:lnTo>
                    <a:pt x="65119" y="1203722"/>
                  </a:lnTo>
                  <a:lnTo>
                    <a:pt x="55987" y="1190625"/>
                  </a:lnTo>
                  <a:lnTo>
                    <a:pt x="46457" y="1177132"/>
                  </a:lnTo>
                  <a:lnTo>
                    <a:pt x="26207" y="1150938"/>
                  </a:lnTo>
                  <a:lnTo>
                    <a:pt x="6353" y="1125538"/>
                  </a:lnTo>
                  <a:lnTo>
                    <a:pt x="3574" y="1121172"/>
                  </a:lnTo>
                  <a:lnTo>
                    <a:pt x="1589" y="1116410"/>
                  </a:lnTo>
                  <a:lnTo>
                    <a:pt x="397" y="1111250"/>
                  </a:lnTo>
                  <a:lnTo>
                    <a:pt x="0" y="1106091"/>
                  </a:lnTo>
                  <a:lnTo>
                    <a:pt x="0" y="1100535"/>
                  </a:lnTo>
                  <a:lnTo>
                    <a:pt x="794" y="1094582"/>
                  </a:lnTo>
                  <a:lnTo>
                    <a:pt x="1986" y="1088629"/>
                  </a:lnTo>
                  <a:lnTo>
                    <a:pt x="3574" y="1083072"/>
                  </a:lnTo>
                  <a:lnTo>
                    <a:pt x="5559" y="1077516"/>
                  </a:lnTo>
                  <a:lnTo>
                    <a:pt x="8339" y="1071960"/>
                  </a:lnTo>
                  <a:lnTo>
                    <a:pt x="11118" y="1066404"/>
                  </a:lnTo>
                  <a:lnTo>
                    <a:pt x="14295" y="1061641"/>
                  </a:lnTo>
                  <a:lnTo>
                    <a:pt x="17868" y="1056879"/>
                  </a:lnTo>
                  <a:lnTo>
                    <a:pt x="21045" y="1052910"/>
                  </a:lnTo>
                  <a:lnTo>
                    <a:pt x="24618" y="1048941"/>
                  </a:lnTo>
                  <a:lnTo>
                    <a:pt x="28192" y="1045766"/>
                  </a:lnTo>
                  <a:lnTo>
                    <a:pt x="33751" y="1041400"/>
                  </a:lnTo>
                  <a:lnTo>
                    <a:pt x="39310" y="1037432"/>
                  </a:lnTo>
                  <a:lnTo>
                    <a:pt x="45663" y="1034257"/>
                  </a:lnTo>
                  <a:lnTo>
                    <a:pt x="52016" y="1031479"/>
                  </a:lnTo>
                  <a:lnTo>
                    <a:pt x="58369" y="1029097"/>
                  </a:lnTo>
                  <a:lnTo>
                    <a:pt x="64722" y="1027113"/>
                  </a:lnTo>
                  <a:lnTo>
                    <a:pt x="71869" y="1025922"/>
                  </a:lnTo>
                  <a:lnTo>
                    <a:pt x="78619" y="1024732"/>
                  </a:lnTo>
                  <a:lnTo>
                    <a:pt x="85767" y="1023938"/>
                  </a:lnTo>
                  <a:lnTo>
                    <a:pt x="92517" y="1023541"/>
                  </a:lnTo>
                  <a:lnTo>
                    <a:pt x="100061" y="1023938"/>
                  </a:lnTo>
                  <a:lnTo>
                    <a:pt x="107208" y="1024335"/>
                  </a:lnTo>
                  <a:lnTo>
                    <a:pt x="114355" y="1024732"/>
                  </a:lnTo>
                  <a:lnTo>
                    <a:pt x="121503" y="1025922"/>
                  </a:lnTo>
                  <a:lnTo>
                    <a:pt x="129047" y="1027510"/>
                  </a:lnTo>
                  <a:lnTo>
                    <a:pt x="136194" y="1029097"/>
                  </a:lnTo>
                  <a:lnTo>
                    <a:pt x="143341" y="1031082"/>
                  </a:lnTo>
                  <a:lnTo>
                    <a:pt x="150488" y="1033066"/>
                  </a:lnTo>
                  <a:lnTo>
                    <a:pt x="157636" y="1035844"/>
                  </a:lnTo>
                  <a:lnTo>
                    <a:pt x="164783" y="1038622"/>
                  </a:lnTo>
                  <a:lnTo>
                    <a:pt x="171533" y="1041400"/>
                  </a:lnTo>
                  <a:lnTo>
                    <a:pt x="177886" y="1044972"/>
                  </a:lnTo>
                  <a:lnTo>
                    <a:pt x="185033" y="1048544"/>
                  </a:lnTo>
                  <a:lnTo>
                    <a:pt x="191386" y="1052116"/>
                  </a:lnTo>
                  <a:lnTo>
                    <a:pt x="197739" y="1055688"/>
                  </a:lnTo>
                  <a:lnTo>
                    <a:pt x="203695" y="1059657"/>
                  </a:lnTo>
                  <a:lnTo>
                    <a:pt x="209651" y="1064022"/>
                  </a:lnTo>
                  <a:lnTo>
                    <a:pt x="215210" y="1067991"/>
                  </a:lnTo>
                  <a:lnTo>
                    <a:pt x="220769" y="1072754"/>
                  </a:lnTo>
                  <a:lnTo>
                    <a:pt x="225534" y="1077516"/>
                  </a:lnTo>
                  <a:lnTo>
                    <a:pt x="230299" y="1081882"/>
                  </a:lnTo>
                  <a:lnTo>
                    <a:pt x="235064" y="1086644"/>
                  </a:lnTo>
                  <a:lnTo>
                    <a:pt x="239828" y="1092200"/>
                  </a:lnTo>
                  <a:lnTo>
                    <a:pt x="244593" y="1097757"/>
                  </a:lnTo>
                  <a:lnTo>
                    <a:pt x="252932" y="1109663"/>
                  </a:lnTo>
                  <a:lnTo>
                    <a:pt x="260873" y="1121966"/>
                  </a:lnTo>
                  <a:lnTo>
                    <a:pt x="268814" y="1135063"/>
                  </a:lnTo>
                  <a:lnTo>
                    <a:pt x="283903" y="1160463"/>
                  </a:lnTo>
                  <a:lnTo>
                    <a:pt x="291447" y="1173163"/>
                  </a:lnTo>
                  <a:lnTo>
                    <a:pt x="299388" y="1185069"/>
                  </a:lnTo>
                  <a:lnTo>
                    <a:pt x="306139" y="1195785"/>
                  </a:lnTo>
                  <a:lnTo>
                    <a:pt x="312889" y="1206897"/>
                  </a:lnTo>
                  <a:lnTo>
                    <a:pt x="327580" y="1230710"/>
                  </a:lnTo>
                  <a:lnTo>
                    <a:pt x="342272" y="1255713"/>
                  </a:lnTo>
                  <a:lnTo>
                    <a:pt x="357757" y="1281113"/>
                  </a:lnTo>
                  <a:lnTo>
                    <a:pt x="365699" y="1293416"/>
                  </a:lnTo>
                  <a:lnTo>
                    <a:pt x="373640" y="1305719"/>
                  </a:lnTo>
                  <a:lnTo>
                    <a:pt x="382375" y="1317229"/>
                  </a:lnTo>
                  <a:lnTo>
                    <a:pt x="390714" y="1328738"/>
                  </a:lnTo>
                  <a:lnTo>
                    <a:pt x="399846" y="1339454"/>
                  </a:lnTo>
                  <a:lnTo>
                    <a:pt x="409376" y="1348979"/>
                  </a:lnTo>
                  <a:lnTo>
                    <a:pt x="418905" y="1358504"/>
                  </a:lnTo>
                  <a:lnTo>
                    <a:pt x="423670" y="1362472"/>
                  </a:lnTo>
                  <a:lnTo>
                    <a:pt x="428832" y="1366441"/>
                  </a:lnTo>
                  <a:lnTo>
                    <a:pt x="437171" y="1372791"/>
                  </a:lnTo>
                  <a:lnTo>
                    <a:pt x="445112" y="1378744"/>
                  </a:lnTo>
                  <a:lnTo>
                    <a:pt x="453450" y="1383904"/>
                  </a:lnTo>
                  <a:lnTo>
                    <a:pt x="462186" y="1388666"/>
                  </a:lnTo>
                  <a:lnTo>
                    <a:pt x="470921" y="1392635"/>
                  </a:lnTo>
                  <a:lnTo>
                    <a:pt x="479260" y="1396207"/>
                  </a:lnTo>
                  <a:lnTo>
                    <a:pt x="488789" y="1399382"/>
                  </a:lnTo>
                  <a:lnTo>
                    <a:pt x="497525" y="1402160"/>
                  </a:lnTo>
                  <a:lnTo>
                    <a:pt x="506657" y="1404144"/>
                  </a:lnTo>
                  <a:lnTo>
                    <a:pt x="516187" y="1405732"/>
                  </a:lnTo>
                  <a:lnTo>
                    <a:pt x="525716" y="1407319"/>
                  </a:lnTo>
                  <a:lnTo>
                    <a:pt x="535246" y="1408113"/>
                  </a:lnTo>
                  <a:lnTo>
                    <a:pt x="545172" y="1408113"/>
                  </a:lnTo>
                  <a:lnTo>
                    <a:pt x="555099" y="1407716"/>
                  </a:lnTo>
                  <a:lnTo>
                    <a:pt x="565423" y="1406922"/>
                  </a:lnTo>
                  <a:lnTo>
                    <a:pt x="575746" y="1404938"/>
                  </a:lnTo>
                  <a:lnTo>
                    <a:pt x="578923" y="1404541"/>
                  </a:lnTo>
                  <a:lnTo>
                    <a:pt x="582497" y="1402954"/>
                  </a:lnTo>
                  <a:lnTo>
                    <a:pt x="586467" y="1401366"/>
                  </a:lnTo>
                  <a:lnTo>
                    <a:pt x="590041" y="1398985"/>
                  </a:lnTo>
                  <a:lnTo>
                    <a:pt x="594012" y="1395810"/>
                  </a:lnTo>
                  <a:lnTo>
                    <a:pt x="597585" y="1392635"/>
                  </a:lnTo>
                  <a:lnTo>
                    <a:pt x="601556" y="1389460"/>
                  </a:lnTo>
                  <a:lnTo>
                    <a:pt x="604335" y="1385491"/>
                  </a:lnTo>
                  <a:lnTo>
                    <a:pt x="609894" y="1379141"/>
                  </a:lnTo>
                  <a:lnTo>
                    <a:pt x="614659" y="1372394"/>
                  </a:lnTo>
                  <a:lnTo>
                    <a:pt x="619424" y="1365647"/>
                  </a:lnTo>
                  <a:lnTo>
                    <a:pt x="623394" y="1358900"/>
                  </a:lnTo>
                  <a:lnTo>
                    <a:pt x="627762" y="1352154"/>
                  </a:lnTo>
                  <a:lnTo>
                    <a:pt x="631336" y="1344613"/>
                  </a:lnTo>
                  <a:lnTo>
                    <a:pt x="634512" y="1337469"/>
                  </a:lnTo>
                  <a:lnTo>
                    <a:pt x="637292" y="1330325"/>
                  </a:lnTo>
                  <a:lnTo>
                    <a:pt x="640071" y="1323182"/>
                  </a:lnTo>
                  <a:lnTo>
                    <a:pt x="642057" y="1315244"/>
                  </a:lnTo>
                  <a:lnTo>
                    <a:pt x="644042" y="1307704"/>
                  </a:lnTo>
                  <a:lnTo>
                    <a:pt x="645233" y="1299766"/>
                  </a:lnTo>
                  <a:lnTo>
                    <a:pt x="646424" y="1291829"/>
                  </a:lnTo>
                  <a:lnTo>
                    <a:pt x="647218" y="1283891"/>
                  </a:lnTo>
                  <a:lnTo>
                    <a:pt x="647616" y="1275557"/>
                  </a:lnTo>
                  <a:lnTo>
                    <a:pt x="648013" y="1267619"/>
                  </a:lnTo>
                  <a:lnTo>
                    <a:pt x="647616" y="1259682"/>
                  </a:lnTo>
                  <a:lnTo>
                    <a:pt x="647218" y="1252538"/>
                  </a:lnTo>
                  <a:lnTo>
                    <a:pt x="646424" y="1245394"/>
                  </a:lnTo>
                  <a:lnTo>
                    <a:pt x="645233" y="1237457"/>
                  </a:lnTo>
                  <a:lnTo>
                    <a:pt x="466951" y="280988"/>
                  </a:lnTo>
                  <a:lnTo>
                    <a:pt x="465362" y="271463"/>
                  </a:lnTo>
                  <a:lnTo>
                    <a:pt x="464568" y="263128"/>
                  </a:lnTo>
                  <a:lnTo>
                    <a:pt x="464568" y="254397"/>
                  </a:lnTo>
                  <a:lnTo>
                    <a:pt x="464965" y="246857"/>
                  </a:lnTo>
                  <a:lnTo>
                    <a:pt x="465759" y="239316"/>
                  </a:lnTo>
                  <a:lnTo>
                    <a:pt x="467348" y="232569"/>
                  </a:lnTo>
                  <a:lnTo>
                    <a:pt x="468936" y="225822"/>
                  </a:lnTo>
                  <a:lnTo>
                    <a:pt x="471318" y="219869"/>
                  </a:lnTo>
                  <a:lnTo>
                    <a:pt x="473701" y="214313"/>
                  </a:lnTo>
                  <a:lnTo>
                    <a:pt x="476480" y="209153"/>
                  </a:lnTo>
                  <a:lnTo>
                    <a:pt x="479657" y="204391"/>
                  </a:lnTo>
                  <a:lnTo>
                    <a:pt x="482833" y="199628"/>
                  </a:lnTo>
                  <a:lnTo>
                    <a:pt x="486407" y="195263"/>
                  </a:lnTo>
                  <a:lnTo>
                    <a:pt x="490775" y="191691"/>
                  </a:lnTo>
                  <a:lnTo>
                    <a:pt x="494348" y="188119"/>
                  </a:lnTo>
                  <a:lnTo>
                    <a:pt x="498319" y="184944"/>
                  </a:lnTo>
                  <a:lnTo>
                    <a:pt x="502289" y="182166"/>
                  </a:lnTo>
                  <a:lnTo>
                    <a:pt x="506657" y="179785"/>
                  </a:lnTo>
                  <a:lnTo>
                    <a:pt x="514201" y="175419"/>
                  </a:lnTo>
                  <a:lnTo>
                    <a:pt x="522143" y="171450"/>
                  </a:lnTo>
                  <a:lnTo>
                    <a:pt x="528893" y="169069"/>
                  </a:lnTo>
                  <a:lnTo>
                    <a:pt x="534849" y="167482"/>
                  </a:lnTo>
                  <a:lnTo>
                    <a:pt x="539614" y="166291"/>
                  </a:lnTo>
                  <a:lnTo>
                    <a:pt x="543981" y="165497"/>
                  </a:lnTo>
                  <a:lnTo>
                    <a:pt x="552320" y="163910"/>
                  </a:lnTo>
                  <a:lnTo>
                    <a:pt x="561055" y="162719"/>
                  </a:lnTo>
                  <a:lnTo>
                    <a:pt x="569393" y="162322"/>
                  </a:lnTo>
                  <a:lnTo>
                    <a:pt x="577732" y="161925"/>
                  </a:lnTo>
                  <a:close/>
                  <a:moveTo>
                    <a:pt x="576263" y="0"/>
                  </a:moveTo>
                  <a:lnTo>
                    <a:pt x="594539" y="397"/>
                  </a:lnTo>
                  <a:lnTo>
                    <a:pt x="612419" y="1589"/>
                  </a:lnTo>
                  <a:lnTo>
                    <a:pt x="630298" y="3973"/>
                  </a:lnTo>
                  <a:lnTo>
                    <a:pt x="647780" y="7151"/>
                  </a:lnTo>
                  <a:lnTo>
                    <a:pt x="664864" y="10727"/>
                  </a:lnTo>
                  <a:lnTo>
                    <a:pt x="681551" y="15098"/>
                  </a:lnTo>
                  <a:lnTo>
                    <a:pt x="697841" y="20263"/>
                  </a:lnTo>
                  <a:lnTo>
                    <a:pt x="714131" y="26620"/>
                  </a:lnTo>
                  <a:lnTo>
                    <a:pt x="729626" y="33374"/>
                  </a:lnTo>
                  <a:lnTo>
                    <a:pt x="745122" y="41321"/>
                  </a:lnTo>
                  <a:lnTo>
                    <a:pt x="759822" y="50062"/>
                  </a:lnTo>
                  <a:lnTo>
                    <a:pt x="774920" y="59200"/>
                  </a:lnTo>
                  <a:lnTo>
                    <a:pt x="788826" y="69530"/>
                  </a:lnTo>
                  <a:lnTo>
                    <a:pt x="803130" y="80655"/>
                  </a:lnTo>
                  <a:lnTo>
                    <a:pt x="816638" y="92575"/>
                  </a:lnTo>
                  <a:lnTo>
                    <a:pt x="830147" y="105289"/>
                  </a:lnTo>
                  <a:lnTo>
                    <a:pt x="842464" y="118798"/>
                  </a:lnTo>
                  <a:lnTo>
                    <a:pt x="854780" y="132307"/>
                  </a:lnTo>
                  <a:lnTo>
                    <a:pt x="865508" y="146610"/>
                  </a:lnTo>
                  <a:lnTo>
                    <a:pt x="876235" y="160516"/>
                  </a:lnTo>
                  <a:lnTo>
                    <a:pt x="885374" y="175615"/>
                  </a:lnTo>
                  <a:lnTo>
                    <a:pt x="894115" y="190315"/>
                  </a:lnTo>
                  <a:lnTo>
                    <a:pt x="901664" y="205811"/>
                  </a:lnTo>
                  <a:lnTo>
                    <a:pt x="908815" y="221306"/>
                  </a:lnTo>
                  <a:lnTo>
                    <a:pt x="915172" y="237596"/>
                  </a:lnTo>
                  <a:lnTo>
                    <a:pt x="920337" y="253886"/>
                  </a:lnTo>
                  <a:lnTo>
                    <a:pt x="924708" y="270574"/>
                  </a:lnTo>
                  <a:lnTo>
                    <a:pt x="928284" y="287658"/>
                  </a:lnTo>
                  <a:lnTo>
                    <a:pt x="931462" y="304743"/>
                  </a:lnTo>
                  <a:lnTo>
                    <a:pt x="933449" y="322622"/>
                  </a:lnTo>
                  <a:lnTo>
                    <a:pt x="934641" y="340502"/>
                  </a:lnTo>
                  <a:lnTo>
                    <a:pt x="935038" y="359175"/>
                  </a:lnTo>
                  <a:lnTo>
                    <a:pt x="934641" y="377452"/>
                  </a:lnTo>
                  <a:lnTo>
                    <a:pt x="933449" y="395331"/>
                  </a:lnTo>
                  <a:lnTo>
                    <a:pt x="931462" y="413211"/>
                  </a:lnTo>
                  <a:lnTo>
                    <a:pt x="928284" y="430693"/>
                  </a:lnTo>
                  <a:lnTo>
                    <a:pt x="924708" y="447777"/>
                  </a:lnTo>
                  <a:lnTo>
                    <a:pt x="920337" y="464465"/>
                  </a:lnTo>
                  <a:lnTo>
                    <a:pt x="915172" y="480755"/>
                  </a:lnTo>
                  <a:lnTo>
                    <a:pt x="908815" y="496647"/>
                  </a:lnTo>
                  <a:lnTo>
                    <a:pt x="901664" y="512540"/>
                  </a:lnTo>
                  <a:lnTo>
                    <a:pt x="894115" y="527638"/>
                  </a:lnTo>
                  <a:lnTo>
                    <a:pt x="885374" y="543134"/>
                  </a:lnTo>
                  <a:lnTo>
                    <a:pt x="876235" y="557437"/>
                  </a:lnTo>
                  <a:lnTo>
                    <a:pt x="865508" y="572138"/>
                  </a:lnTo>
                  <a:lnTo>
                    <a:pt x="854780" y="585647"/>
                  </a:lnTo>
                  <a:lnTo>
                    <a:pt x="842464" y="599553"/>
                  </a:lnTo>
                  <a:lnTo>
                    <a:pt x="830147" y="612664"/>
                  </a:lnTo>
                  <a:lnTo>
                    <a:pt x="830147" y="613061"/>
                  </a:lnTo>
                  <a:lnTo>
                    <a:pt x="822201" y="620611"/>
                  </a:lnTo>
                  <a:lnTo>
                    <a:pt x="813857" y="628160"/>
                  </a:lnTo>
                  <a:lnTo>
                    <a:pt x="805911" y="634914"/>
                  </a:lnTo>
                  <a:lnTo>
                    <a:pt x="797964" y="641668"/>
                  </a:lnTo>
                  <a:lnTo>
                    <a:pt x="791607" y="619419"/>
                  </a:lnTo>
                  <a:lnTo>
                    <a:pt x="785250" y="597963"/>
                  </a:lnTo>
                  <a:lnTo>
                    <a:pt x="778496" y="576111"/>
                  </a:lnTo>
                  <a:lnTo>
                    <a:pt x="771344" y="553861"/>
                  </a:lnTo>
                  <a:lnTo>
                    <a:pt x="780880" y="543928"/>
                  </a:lnTo>
                  <a:lnTo>
                    <a:pt x="790018" y="533201"/>
                  </a:lnTo>
                  <a:lnTo>
                    <a:pt x="798759" y="522473"/>
                  </a:lnTo>
                  <a:lnTo>
                    <a:pt x="806705" y="511745"/>
                  </a:lnTo>
                  <a:lnTo>
                    <a:pt x="813857" y="500223"/>
                  </a:lnTo>
                  <a:lnTo>
                    <a:pt x="820611" y="488701"/>
                  </a:lnTo>
                  <a:lnTo>
                    <a:pt x="826571" y="476782"/>
                  </a:lnTo>
                  <a:lnTo>
                    <a:pt x="831736" y="464862"/>
                  </a:lnTo>
                  <a:lnTo>
                    <a:pt x="836504" y="452545"/>
                  </a:lnTo>
                  <a:lnTo>
                    <a:pt x="840477" y="439831"/>
                  </a:lnTo>
                  <a:lnTo>
                    <a:pt x="844053" y="427117"/>
                  </a:lnTo>
                  <a:lnTo>
                    <a:pt x="846834" y="414005"/>
                  </a:lnTo>
                  <a:lnTo>
                    <a:pt x="849218" y="400894"/>
                  </a:lnTo>
                  <a:lnTo>
                    <a:pt x="850807" y="386988"/>
                  </a:lnTo>
                  <a:lnTo>
                    <a:pt x="851602" y="373479"/>
                  </a:lnTo>
                  <a:lnTo>
                    <a:pt x="851999" y="359175"/>
                  </a:lnTo>
                  <a:lnTo>
                    <a:pt x="851602" y="344872"/>
                  </a:lnTo>
                  <a:lnTo>
                    <a:pt x="850807" y="330966"/>
                  </a:lnTo>
                  <a:lnTo>
                    <a:pt x="849218" y="317457"/>
                  </a:lnTo>
                  <a:lnTo>
                    <a:pt x="846834" y="303948"/>
                  </a:lnTo>
                  <a:lnTo>
                    <a:pt x="844053" y="291234"/>
                  </a:lnTo>
                  <a:lnTo>
                    <a:pt x="840477" y="278123"/>
                  </a:lnTo>
                  <a:lnTo>
                    <a:pt x="836504" y="265806"/>
                  </a:lnTo>
                  <a:lnTo>
                    <a:pt x="831736" y="253092"/>
                  </a:lnTo>
                  <a:lnTo>
                    <a:pt x="826571" y="241172"/>
                  </a:lnTo>
                  <a:lnTo>
                    <a:pt x="820611" y="229253"/>
                  </a:lnTo>
                  <a:lnTo>
                    <a:pt x="813460" y="217730"/>
                  </a:lnTo>
                  <a:lnTo>
                    <a:pt x="806308" y="206605"/>
                  </a:lnTo>
                  <a:lnTo>
                    <a:pt x="798759" y="195481"/>
                  </a:lnTo>
                  <a:lnTo>
                    <a:pt x="789621" y="185150"/>
                  </a:lnTo>
                  <a:lnTo>
                    <a:pt x="780880" y="174820"/>
                  </a:lnTo>
                  <a:lnTo>
                    <a:pt x="770947" y="164092"/>
                  </a:lnTo>
                  <a:lnTo>
                    <a:pt x="760617" y="154556"/>
                  </a:lnTo>
                  <a:lnTo>
                    <a:pt x="750287" y="145021"/>
                  </a:lnTo>
                  <a:lnTo>
                    <a:pt x="739559" y="136677"/>
                  </a:lnTo>
                  <a:lnTo>
                    <a:pt x="728434" y="129128"/>
                  </a:lnTo>
                  <a:lnTo>
                    <a:pt x="717310" y="121976"/>
                  </a:lnTo>
                  <a:lnTo>
                    <a:pt x="705788" y="114825"/>
                  </a:lnTo>
                  <a:lnTo>
                    <a:pt x="693868" y="108865"/>
                  </a:lnTo>
                  <a:lnTo>
                    <a:pt x="682346" y="103700"/>
                  </a:lnTo>
                  <a:lnTo>
                    <a:pt x="669632" y="98932"/>
                  </a:lnTo>
                  <a:lnTo>
                    <a:pt x="657315" y="94959"/>
                  </a:lnTo>
                  <a:lnTo>
                    <a:pt x="644204" y="91383"/>
                  </a:lnTo>
                  <a:lnTo>
                    <a:pt x="631490" y="88204"/>
                  </a:lnTo>
                  <a:lnTo>
                    <a:pt x="617584" y="86218"/>
                  </a:lnTo>
                  <a:lnTo>
                    <a:pt x="604472" y="84628"/>
                  </a:lnTo>
                  <a:lnTo>
                    <a:pt x="590169" y="83436"/>
                  </a:lnTo>
                  <a:lnTo>
                    <a:pt x="576263" y="83436"/>
                  </a:lnTo>
                  <a:lnTo>
                    <a:pt x="561960" y="83436"/>
                  </a:lnTo>
                  <a:lnTo>
                    <a:pt x="548451" y="84628"/>
                  </a:lnTo>
                  <a:lnTo>
                    <a:pt x="534545" y="86218"/>
                  </a:lnTo>
                  <a:lnTo>
                    <a:pt x="521434" y="88204"/>
                  </a:lnTo>
                  <a:lnTo>
                    <a:pt x="507925" y="91383"/>
                  </a:lnTo>
                  <a:lnTo>
                    <a:pt x="495211" y="94959"/>
                  </a:lnTo>
                  <a:lnTo>
                    <a:pt x="482497" y="98932"/>
                  </a:lnTo>
                  <a:lnTo>
                    <a:pt x="470578" y="103700"/>
                  </a:lnTo>
                  <a:lnTo>
                    <a:pt x="458658" y="108865"/>
                  </a:lnTo>
                  <a:lnTo>
                    <a:pt x="446341" y="114825"/>
                  </a:lnTo>
                  <a:lnTo>
                    <a:pt x="435217" y="121976"/>
                  </a:lnTo>
                  <a:lnTo>
                    <a:pt x="423694" y="129128"/>
                  </a:lnTo>
                  <a:lnTo>
                    <a:pt x="412967" y="136677"/>
                  </a:lnTo>
                  <a:lnTo>
                    <a:pt x="401842" y="145021"/>
                  </a:lnTo>
                  <a:lnTo>
                    <a:pt x="391512" y="154556"/>
                  </a:lnTo>
                  <a:lnTo>
                    <a:pt x="381579" y="164092"/>
                  </a:lnTo>
                  <a:lnTo>
                    <a:pt x="381182" y="164092"/>
                  </a:lnTo>
                  <a:lnTo>
                    <a:pt x="371249" y="174820"/>
                  </a:lnTo>
                  <a:lnTo>
                    <a:pt x="362111" y="185150"/>
                  </a:lnTo>
                  <a:lnTo>
                    <a:pt x="353767" y="195481"/>
                  </a:lnTo>
                  <a:lnTo>
                    <a:pt x="345821" y="207003"/>
                  </a:lnTo>
                  <a:lnTo>
                    <a:pt x="338669" y="218128"/>
                  </a:lnTo>
                  <a:lnTo>
                    <a:pt x="331915" y="229253"/>
                  </a:lnTo>
                  <a:lnTo>
                    <a:pt x="325955" y="241172"/>
                  </a:lnTo>
                  <a:lnTo>
                    <a:pt x="320790" y="253092"/>
                  </a:lnTo>
                  <a:lnTo>
                    <a:pt x="315625" y="265806"/>
                  </a:lnTo>
                  <a:lnTo>
                    <a:pt x="311652" y="278123"/>
                  </a:lnTo>
                  <a:lnTo>
                    <a:pt x="308473" y="291234"/>
                  </a:lnTo>
                  <a:lnTo>
                    <a:pt x="305692" y="303948"/>
                  </a:lnTo>
                  <a:lnTo>
                    <a:pt x="303308" y="317457"/>
                  </a:lnTo>
                  <a:lnTo>
                    <a:pt x="301719" y="330966"/>
                  </a:lnTo>
                  <a:lnTo>
                    <a:pt x="300924" y="345269"/>
                  </a:lnTo>
                  <a:lnTo>
                    <a:pt x="300527" y="359175"/>
                  </a:lnTo>
                  <a:lnTo>
                    <a:pt x="300924" y="373479"/>
                  </a:lnTo>
                  <a:lnTo>
                    <a:pt x="301719" y="386988"/>
                  </a:lnTo>
                  <a:lnTo>
                    <a:pt x="303308" y="400894"/>
                  </a:lnTo>
                  <a:lnTo>
                    <a:pt x="305692" y="414005"/>
                  </a:lnTo>
                  <a:lnTo>
                    <a:pt x="308473" y="427514"/>
                  </a:lnTo>
                  <a:lnTo>
                    <a:pt x="311652" y="440228"/>
                  </a:lnTo>
                  <a:lnTo>
                    <a:pt x="315625" y="452545"/>
                  </a:lnTo>
                  <a:lnTo>
                    <a:pt x="320790" y="464862"/>
                  </a:lnTo>
                  <a:lnTo>
                    <a:pt x="325955" y="476782"/>
                  </a:lnTo>
                  <a:lnTo>
                    <a:pt x="331915" y="489098"/>
                  </a:lnTo>
                  <a:lnTo>
                    <a:pt x="338669" y="500223"/>
                  </a:lnTo>
                  <a:lnTo>
                    <a:pt x="345821" y="511745"/>
                  </a:lnTo>
                  <a:lnTo>
                    <a:pt x="353767" y="522870"/>
                  </a:lnTo>
                  <a:lnTo>
                    <a:pt x="362111" y="533201"/>
                  </a:lnTo>
                  <a:lnTo>
                    <a:pt x="371249" y="543928"/>
                  </a:lnTo>
                  <a:lnTo>
                    <a:pt x="381182" y="554258"/>
                  </a:lnTo>
                  <a:lnTo>
                    <a:pt x="387539" y="560218"/>
                  </a:lnTo>
                  <a:lnTo>
                    <a:pt x="393896" y="566575"/>
                  </a:lnTo>
                  <a:lnTo>
                    <a:pt x="400650" y="572138"/>
                  </a:lnTo>
                  <a:lnTo>
                    <a:pt x="407405" y="577700"/>
                  </a:lnTo>
                  <a:lnTo>
                    <a:pt x="414159" y="582468"/>
                  </a:lnTo>
                  <a:lnTo>
                    <a:pt x="420913" y="587633"/>
                  </a:lnTo>
                  <a:lnTo>
                    <a:pt x="428065" y="592401"/>
                  </a:lnTo>
                  <a:lnTo>
                    <a:pt x="435614" y="597169"/>
                  </a:lnTo>
                  <a:lnTo>
                    <a:pt x="442368" y="601142"/>
                  </a:lnTo>
                  <a:lnTo>
                    <a:pt x="449917" y="605115"/>
                  </a:lnTo>
                  <a:lnTo>
                    <a:pt x="457069" y="608691"/>
                  </a:lnTo>
                  <a:lnTo>
                    <a:pt x="465015" y="612267"/>
                  </a:lnTo>
                  <a:lnTo>
                    <a:pt x="472564" y="615445"/>
                  </a:lnTo>
                  <a:lnTo>
                    <a:pt x="480113" y="618227"/>
                  </a:lnTo>
                  <a:lnTo>
                    <a:pt x="488457" y="621008"/>
                  </a:lnTo>
                  <a:lnTo>
                    <a:pt x="496403" y="623789"/>
                  </a:lnTo>
                  <a:lnTo>
                    <a:pt x="498787" y="634914"/>
                  </a:lnTo>
                  <a:lnTo>
                    <a:pt x="501171" y="645642"/>
                  </a:lnTo>
                  <a:lnTo>
                    <a:pt x="505541" y="667891"/>
                  </a:lnTo>
                  <a:lnTo>
                    <a:pt x="508720" y="690141"/>
                  </a:lnTo>
                  <a:lnTo>
                    <a:pt x="511501" y="712788"/>
                  </a:lnTo>
                  <a:lnTo>
                    <a:pt x="498390" y="710404"/>
                  </a:lnTo>
                  <a:lnTo>
                    <a:pt x="484881" y="707226"/>
                  </a:lnTo>
                  <a:lnTo>
                    <a:pt x="472167" y="703253"/>
                  </a:lnTo>
                  <a:lnTo>
                    <a:pt x="459453" y="699279"/>
                  </a:lnTo>
                  <a:lnTo>
                    <a:pt x="446739" y="694909"/>
                  </a:lnTo>
                  <a:lnTo>
                    <a:pt x="434819" y="690141"/>
                  </a:lnTo>
                  <a:lnTo>
                    <a:pt x="422503" y="684579"/>
                  </a:lnTo>
                  <a:lnTo>
                    <a:pt x="410583" y="678619"/>
                  </a:lnTo>
                  <a:lnTo>
                    <a:pt x="398664" y="671864"/>
                  </a:lnTo>
                  <a:lnTo>
                    <a:pt x="387142" y="665110"/>
                  </a:lnTo>
                  <a:lnTo>
                    <a:pt x="376017" y="657561"/>
                  </a:lnTo>
                  <a:lnTo>
                    <a:pt x="364892" y="649615"/>
                  </a:lnTo>
                  <a:lnTo>
                    <a:pt x="354164" y="641271"/>
                  </a:lnTo>
                  <a:lnTo>
                    <a:pt x="343040" y="632133"/>
                  </a:lnTo>
                  <a:lnTo>
                    <a:pt x="332709" y="622994"/>
                  </a:lnTo>
                  <a:lnTo>
                    <a:pt x="322379" y="612664"/>
                  </a:lnTo>
                  <a:lnTo>
                    <a:pt x="309665" y="599553"/>
                  </a:lnTo>
                  <a:lnTo>
                    <a:pt x="297746" y="585647"/>
                  </a:lnTo>
                  <a:lnTo>
                    <a:pt x="286621" y="572138"/>
                  </a:lnTo>
                  <a:lnTo>
                    <a:pt x="276291" y="557437"/>
                  </a:lnTo>
                  <a:lnTo>
                    <a:pt x="267153" y="543134"/>
                  </a:lnTo>
                  <a:lnTo>
                    <a:pt x="258412" y="527638"/>
                  </a:lnTo>
                  <a:lnTo>
                    <a:pt x="250465" y="512540"/>
                  </a:lnTo>
                  <a:lnTo>
                    <a:pt x="243711" y="496647"/>
                  </a:lnTo>
                  <a:lnTo>
                    <a:pt x="237751" y="480755"/>
                  </a:lnTo>
                  <a:lnTo>
                    <a:pt x="231792" y="464465"/>
                  </a:lnTo>
                  <a:lnTo>
                    <a:pt x="227421" y="447777"/>
                  </a:lnTo>
                  <a:lnTo>
                    <a:pt x="223845" y="430693"/>
                  </a:lnTo>
                  <a:lnTo>
                    <a:pt x="221064" y="413211"/>
                  </a:lnTo>
                  <a:lnTo>
                    <a:pt x="219078" y="395331"/>
                  </a:lnTo>
                  <a:lnTo>
                    <a:pt x="217886" y="377452"/>
                  </a:lnTo>
                  <a:lnTo>
                    <a:pt x="217488" y="359175"/>
                  </a:lnTo>
                  <a:lnTo>
                    <a:pt x="217886" y="340502"/>
                  </a:lnTo>
                  <a:lnTo>
                    <a:pt x="219078" y="322622"/>
                  </a:lnTo>
                  <a:lnTo>
                    <a:pt x="221064" y="304743"/>
                  </a:lnTo>
                  <a:lnTo>
                    <a:pt x="223845" y="287658"/>
                  </a:lnTo>
                  <a:lnTo>
                    <a:pt x="227421" y="270574"/>
                  </a:lnTo>
                  <a:lnTo>
                    <a:pt x="231792" y="253886"/>
                  </a:lnTo>
                  <a:lnTo>
                    <a:pt x="237751" y="237596"/>
                  </a:lnTo>
                  <a:lnTo>
                    <a:pt x="243711" y="221306"/>
                  </a:lnTo>
                  <a:lnTo>
                    <a:pt x="250465" y="205811"/>
                  </a:lnTo>
                  <a:lnTo>
                    <a:pt x="258412" y="190315"/>
                  </a:lnTo>
                  <a:lnTo>
                    <a:pt x="267153" y="175615"/>
                  </a:lnTo>
                  <a:lnTo>
                    <a:pt x="276291" y="160516"/>
                  </a:lnTo>
                  <a:lnTo>
                    <a:pt x="286621" y="146610"/>
                  </a:lnTo>
                  <a:lnTo>
                    <a:pt x="297746" y="132307"/>
                  </a:lnTo>
                  <a:lnTo>
                    <a:pt x="309665" y="118798"/>
                  </a:lnTo>
                  <a:lnTo>
                    <a:pt x="322379" y="105289"/>
                  </a:lnTo>
                  <a:lnTo>
                    <a:pt x="335491" y="92575"/>
                  </a:lnTo>
                  <a:lnTo>
                    <a:pt x="349397" y="80655"/>
                  </a:lnTo>
                  <a:lnTo>
                    <a:pt x="363303" y="69530"/>
                  </a:lnTo>
                  <a:lnTo>
                    <a:pt x="378003" y="59200"/>
                  </a:lnTo>
                  <a:lnTo>
                    <a:pt x="392307" y="50062"/>
                  </a:lnTo>
                  <a:lnTo>
                    <a:pt x="407405" y="41321"/>
                  </a:lnTo>
                  <a:lnTo>
                    <a:pt x="422900" y="33374"/>
                  </a:lnTo>
                  <a:lnTo>
                    <a:pt x="438395" y="26620"/>
                  </a:lnTo>
                  <a:lnTo>
                    <a:pt x="454288" y="20263"/>
                  </a:lnTo>
                  <a:lnTo>
                    <a:pt x="470975" y="15098"/>
                  </a:lnTo>
                  <a:lnTo>
                    <a:pt x="487662" y="10727"/>
                  </a:lnTo>
                  <a:lnTo>
                    <a:pt x="504747" y="7151"/>
                  </a:lnTo>
                  <a:lnTo>
                    <a:pt x="522228" y="3973"/>
                  </a:lnTo>
                  <a:lnTo>
                    <a:pt x="539710" y="1589"/>
                  </a:lnTo>
                  <a:lnTo>
                    <a:pt x="557589" y="397"/>
                  </a:lnTo>
                  <a:lnTo>
                    <a:pt x="57626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7238992" y="1279973"/>
            <a:ext cx="39775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Step4</a:t>
            </a:r>
            <a:r>
              <a:rPr lang="zh-CN" altLang="en-US" sz="14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：成功通过审核，生成合格病例</a:t>
            </a:r>
            <a:endParaRPr lang="en-US" altLang="zh-CN" sz="1400" b="1" u="sng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6570809" y="1735869"/>
            <a:ext cx="5355165" cy="2961088"/>
            <a:chOff x="2610187" y="2072733"/>
            <a:chExt cx="6971161" cy="3854637"/>
          </a:xfrm>
        </p:grpSpPr>
        <p:sp>
          <p:nvSpPr>
            <p:cNvPr id="46" name="矩形 45"/>
            <p:cNvSpPr/>
            <p:nvPr/>
          </p:nvSpPr>
          <p:spPr>
            <a:xfrm>
              <a:off x="3256748" y="2376571"/>
              <a:ext cx="5387113" cy="3253675"/>
            </a:xfrm>
            <a:prstGeom prst="rect">
              <a:avLst/>
            </a:prstGeom>
            <a:solidFill>
              <a:srgbClr val="0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2610187" y="2072733"/>
              <a:ext cx="6971161" cy="3854637"/>
              <a:chOff x="503602" y="2132856"/>
              <a:chExt cx="5859098" cy="3239723"/>
            </a:xfrm>
          </p:grpSpPr>
          <p:grpSp>
            <p:nvGrpSpPr>
              <p:cNvPr id="50" name="组合 49"/>
              <p:cNvGrpSpPr/>
              <p:nvPr/>
            </p:nvGrpSpPr>
            <p:grpSpPr>
              <a:xfrm>
                <a:off x="503602" y="5249660"/>
                <a:ext cx="5859098" cy="122919"/>
                <a:chOff x="-1348120" y="5777968"/>
                <a:chExt cx="9361040" cy="187524"/>
              </a:xfrm>
            </p:grpSpPr>
            <p:sp>
              <p:nvSpPr>
                <p:cNvPr id="57" name="îŝḷîḓé-Trapezoid 26"/>
                <p:cNvSpPr/>
                <p:nvPr/>
              </p:nvSpPr>
              <p:spPr>
                <a:xfrm flipV="1">
                  <a:off x="-1348120" y="5928916"/>
                  <a:ext cx="9361040" cy="36576"/>
                </a:xfrm>
                <a:prstGeom prst="trapezoid">
                  <a:avLst>
                    <a:gd name="adj" fmla="val 814192"/>
                  </a:avLst>
                </a:prstGeom>
                <a:solidFill>
                  <a:srgbClr val="808080"/>
                </a:soli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58" name="îŝḷîḓé-Rectangle 27"/>
                <p:cNvSpPr/>
                <p:nvPr/>
              </p:nvSpPr>
              <p:spPr>
                <a:xfrm>
                  <a:off x="-1348120" y="5777968"/>
                  <a:ext cx="9361040" cy="151090"/>
                </a:xfrm>
                <a:prstGeom prst="rect">
                  <a:avLst/>
                </a:prstGeom>
                <a:solidFill>
                  <a:srgbClr val="DDDDDD"/>
                </a:soli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grpSp>
            <p:nvGrpSpPr>
              <p:cNvPr id="51" name="组合 50"/>
              <p:cNvGrpSpPr/>
              <p:nvPr/>
            </p:nvGrpSpPr>
            <p:grpSpPr>
              <a:xfrm>
                <a:off x="1002671" y="2132856"/>
                <a:ext cx="4860960" cy="3080807"/>
                <a:chOff x="-375492" y="1139528"/>
                <a:chExt cx="7415785" cy="4700016"/>
              </a:xfrm>
            </p:grpSpPr>
            <p:grpSp>
              <p:nvGrpSpPr>
                <p:cNvPr id="52" name="组合 51"/>
                <p:cNvGrpSpPr/>
                <p:nvPr/>
              </p:nvGrpSpPr>
              <p:grpSpPr>
                <a:xfrm>
                  <a:off x="-375492" y="1139528"/>
                  <a:ext cx="7415785" cy="4700016"/>
                  <a:chOff x="-375492" y="1139528"/>
                  <a:chExt cx="7415785" cy="4700016"/>
                </a:xfrm>
              </p:grpSpPr>
              <p:sp>
                <p:nvSpPr>
                  <p:cNvPr id="54" name="îŝḷîḓé-Freeform 30"/>
                  <p:cNvSpPr/>
                  <p:nvPr/>
                </p:nvSpPr>
                <p:spPr>
                  <a:xfrm>
                    <a:off x="-375492" y="1139528"/>
                    <a:ext cx="7415784" cy="4700016"/>
                  </a:xfrm>
                  <a:custGeom>
                    <a:avLst/>
                    <a:gdLst>
                      <a:gd name="connsiteX0" fmla="*/ 224028 w 7415784"/>
                      <a:gd name="connsiteY0" fmla="*/ 269748 h 4700016"/>
                      <a:gd name="connsiteX1" fmla="*/ 224028 w 7415784"/>
                      <a:gd name="connsiteY1" fmla="*/ 4430268 h 4700016"/>
                      <a:gd name="connsiteX2" fmla="*/ 7191756 w 7415784"/>
                      <a:gd name="connsiteY2" fmla="*/ 4430268 h 4700016"/>
                      <a:gd name="connsiteX3" fmla="*/ 7191756 w 7415784"/>
                      <a:gd name="connsiteY3" fmla="*/ 269748 h 4700016"/>
                      <a:gd name="connsiteX4" fmla="*/ 266867 w 7415784"/>
                      <a:gd name="connsiteY4" fmla="*/ 0 h 4700016"/>
                      <a:gd name="connsiteX5" fmla="*/ 7148917 w 7415784"/>
                      <a:gd name="connsiteY5" fmla="*/ 0 h 4700016"/>
                      <a:gd name="connsiteX6" fmla="*/ 7415784 w 7415784"/>
                      <a:gd name="connsiteY6" fmla="*/ 266867 h 4700016"/>
                      <a:gd name="connsiteX7" fmla="*/ 7415784 w 7415784"/>
                      <a:gd name="connsiteY7" fmla="*/ 4433149 h 4700016"/>
                      <a:gd name="connsiteX8" fmla="*/ 7148917 w 7415784"/>
                      <a:gd name="connsiteY8" fmla="*/ 4700016 h 4700016"/>
                      <a:gd name="connsiteX9" fmla="*/ 266867 w 7415784"/>
                      <a:gd name="connsiteY9" fmla="*/ 4700016 h 4700016"/>
                      <a:gd name="connsiteX10" fmla="*/ 0 w 7415784"/>
                      <a:gd name="connsiteY10" fmla="*/ 4433149 h 4700016"/>
                      <a:gd name="connsiteX11" fmla="*/ 0 w 7415784"/>
                      <a:gd name="connsiteY11" fmla="*/ 266867 h 4700016"/>
                      <a:gd name="connsiteX12" fmla="*/ 266867 w 7415784"/>
                      <a:gd name="connsiteY12" fmla="*/ 0 h 4700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415784" h="4700016">
                        <a:moveTo>
                          <a:pt x="224028" y="269748"/>
                        </a:moveTo>
                        <a:lnTo>
                          <a:pt x="224028" y="4430268"/>
                        </a:lnTo>
                        <a:lnTo>
                          <a:pt x="7191756" y="4430268"/>
                        </a:lnTo>
                        <a:lnTo>
                          <a:pt x="7191756" y="269748"/>
                        </a:lnTo>
                        <a:close/>
                        <a:moveTo>
                          <a:pt x="266867" y="0"/>
                        </a:moveTo>
                        <a:lnTo>
                          <a:pt x="7148917" y="0"/>
                        </a:lnTo>
                        <a:cubicBezTo>
                          <a:pt x="7296304" y="0"/>
                          <a:pt x="7415784" y="119480"/>
                          <a:pt x="7415784" y="266867"/>
                        </a:cubicBezTo>
                        <a:lnTo>
                          <a:pt x="7415784" y="4433149"/>
                        </a:lnTo>
                        <a:cubicBezTo>
                          <a:pt x="7415784" y="4580536"/>
                          <a:pt x="7296304" y="4700016"/>
                          <a:pt x="7148917" y="4700016"/>
                        </a:cubicBezTo>
                        <a:lnTo>
                          <a:pt x="266867" y="4700016"/>
                        </a:lnTo>
                        <a:cubicBezTo>
                          <a:pt x="119480" y="4700016"/>
                          <a:pt x="0" y="4580536"/>
                          <a:pt x="0" y="4433149"/>
                        </a:cubicBezTo>
                        <a:lnTo>
                          <a:pt x="0" y="266867"/>
                        </a:lnTo>
                        <a:cubicBezTo>
                          <a:pt x="0" y="119480"/>
                          <a:pt x="119480" y="0"/>
                          <a:pt x="26686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lumMod val="75000"/>
                      <a:lumOff val="25000"/>
                    </a:srgbClr>
                  </a:solidFill>
                  <a:ln w="63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55" name="îŝḷîḓé-Freeform 31"/>
                  <p:cNvSpPr/>
                  <p:nvPr/>
                </p:nvSpPr>
                <p:spPr>
                  <a:xfrm>
                    <a:off x="-358011" y="1160080"/>
                    <a:ext cx="7380820" cy="4658913"/>
                  </a:xfrm>
                  <a:custGeom>
                    <a:avLst/>
                    <a:gdLst>
                      <a:gd name="connsiteX0" fmla="*/ 252028 w 7380820"/>
                      <a:gd name="connsiteY0" fmla="*/ 295230 h 4658912"/>
                      <a:gd name="connsiteX1" fmla="*/ 252028 w 7380820"/>
                      <a:gd name="connsiteY1" fmla="*/ 4363682 h 4658912"/>
                      <a:gd name="connsiteX2" fmla="*/ 7128792 w 7380820"/>
                      <a:gd name="connsiteY2" fmla="*/ 4363682 h 4658912"/>
                      <a:gd name="connsiteX3" fmla="*/ 7128792 w 7380820"/>
                      <a:gd name="connsiteY3" fmla="*/ 295230 h 4658912"/>
                      <a:gd name="connsiteX4" fmla="*/ 264533 w 7380820"/>
                      <a:gd name="connsiteY4" fmla="*/ 0 h 4658912"/>
                      <a:gd name="connsiteX5" fmla="*/ 7116287 w 7380820"/>
                      <a:gd name="connsiteY5" fmla="*/ 0 h 4658912"/>
                      <a:gd name="connsiteX6" fmla="*/ 7380820 w 7380820"/>
                      <a:gd name="connsiteY6" fmla="*/ 264533 h 4658912"/>
                      <a:gd name="connsiteX7" fmla="*/ 7380820 w 7380820"/>
                      <a:gd name="connsiteY7" fmla="*/ 4394379 h 4658912"/>
                      <a:gd name="connsiteX8" fmla="*/ 7116287 w 7380820"/>
                      <a:gd name="connsiteY8" fmla="*/ 4658912 h 4658912"/>
                      <a:gd name="connsiteX9" fmla="*/ 264533 w 7380820"/>
                      <a:gd name="connsiteY9" fmla="*/ 4658912 h 4658912"/>
                      <a:gd name="connsiteX10" fmla="*/ 0 w 7380820"/>
                      <a:gd name="connsiteY10" fmla="*/ 4394379 h 4658912"/>
                      <a:gd name="connsiteX11" fmla="*/ 0 w 7380820"/>
                      <a:gd name="connsiteY11" fmla="*/ 264533 h 4658912"/>
                      <a:gd name="connsiteX12" fmla="*/ 264533 w 7380820"/>
                      <a:gd name="connsiteY12" fmla="*/ 0 h 4658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380820" h="4658912">
                        <a:moveTo>
                          <a:pt x="252028" y="295230"/>
                        </a:moveTo>
                        <a:lnTo>
                          <a:pt x="252028" y="4363682"/>
                        </a:lnTo>
                        <a:lnTo>
                          <a:pt x="7128792" y="4363682"/>
                        </a:lnTo>
                        <a:lnTo>
                          <a:pt x="7128792" y="295230"/>
                        </a:lnTo>
                        <a:close/>
                        <a:moveTo>
                          <a:pt x="264533" y="0"/>
                        </a:moveTo>
                        <a:lnTo>
                          <a:pt x="7116287" y="0"/>
                        </a:lnTo>
                        <a:cubicBezTo>
                          <a:pt x="7262385" y="0"/>
                          <a:pt x="7380820" y="118435"/>
                          <a:pt x="7380820" y="264533"/>
                        </a:cubicBezTo>
                        <a:lnTo>
                          <a:pt x="7380820" y="4394379"/>
                        </a:lnTo>
                        <a:cubicBezTo>
                          <a:pt x="7380820" y="4540477"/>
                          <a:pt x="7262385" y="4658912"/>
                          <a:pt x="7116287" y="4658912"/>
                        </a:cubicBezTo>
                        <a:lnTo>
                          <a:pt x="264533" y="4658912"/>
                        </a:lnTo>
                        <a:cubicBezTo>
                          <a:pt x="118435" y="4658912"/>
                          <a:pt x="0" y="4540477"/>
                          <a:pt x="0" y="4394379"/>
                        </a:cubicBezTo>
                        <a:lnTo>
                          <a:pt x="0" y="264533"/>
                        </a:lnTo>
                        <a:cubicBezTo>
                          <a:pt x="0" y="118435"/>
                          <a:pt x="118435" y="0"/>
                          <a:pt x="26453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63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  <p:sp>
                <p:nvSpPr>
                  <p:cNvPr id="56" name="îŝḷîḓé-Freeform 32" hidden="1"/>
                  <p:cNvSpPr/>
                  <p:nvPr/>
                </p:nvSpPr>
                <p:spPr>
                  <a:xfrm>
                    <a:off x="4509683" y="1139528"/>
                    <a:ext cx="2530610" cy="4700016"/>
                  </a:xfrm>
                  <a:custGeom>
                    <a:avLst/>
                    <a:gdLst>
                      <a:gd name="connsiteX0" fmla="*/ 0 w 2530610"/>
                      <a:gd name="connsiteY0" fmla="*/ 0 h 4700016"/>
                      <a:gd name="connsiteX1" fmla="*/ 2263743 w 2530610"/>
                      <a:gd name="connsiteY1" fmla="*/ 0 h 4700016"/>
                      <a:gd name="connsiteX2" fmla="*/ 2530610 w 2530610"/>
                      <a:gd name="connsiteY2" fmla="*/ 266867 h 4700016"/>
                      <a:gd name="connsiteX3" fmla="*/ 2530610 w 2530610"/>
                      <a:gd name="connsiteY3" fmla="*/ 4433149 h 4700016"/>
                      <a:gd name="connsiteX4" fmla="*/ 2263743 w 2530610"/>
                      <a:gd name="connsiteY4" fmla="*/ 4700016 h 4700016"/>
                      <a:gd name="connsiteX5" fmla="*/ 1961175 w 2530610"/>
                      <a:gd name="connsiteY5" fmla="*/ 4700016 h 4700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530610" h="4700016">
                        <a:moveTo>
                          <a:pt x="0" y="0"/>
                        </a:moveTo>
                        <a:lnTo>
                          <a:pt x="2263743" y="0"/>
                        </a:lnTo>
                        <a:cubicBezTo>
                          <a:pt x="2411130" y="0"/>
                          <a:pt x="2530610" y="119480"/>
                          <a:pt x="2530610" y="266867"/>
                        </a:cubicBezTo>
                        <a:lnTo>
                          <a:pt x="2530610" y="4433149"/>
                        </a:lnTo>
                        <a:cubicBezTo>
                          <a:pt x="2530610" y="4580536"/>
                          <a:pt x="2411130" y="4700016"/>
                          <a:pt x="2263743" y="4700016"/>
                        </a:cubicBezTo>
                        <a:lnTo>
                          <a:pt x="1961175" y="4700016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30000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000" scaled="0"/>
                  </a:gradFill>
                  <a:ln w="63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sz="1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微软雅黑" panose="020B0503020204020204" pitchFamily="34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îŝḷîḓé-Oval 29"/>
                <p:cNvSpPr/>
                <p:nvPr/>
              </p:nvSpPr>
              <p:spPr>
                <a:xfrm>
                  <a:off x="3260392" y="1241052"/>
                  <a:ext cx="144016" cy="144016"/>
                </a:xfrm>
                <a:prstGeom prst="ellipse">
                  <a:avLst/>
                </a:prstGeom>
                <a:gradFill flip="none" rotWithShape="1">
                  <a:gsLst>
                    <a:gs pos="17000">
                      <a:srgbClr val="000000"/>
                    </a:gs>
                    <a:gs pos="34000">
                      <a:srgbClr val="000000">
                        <a:lumMod val="84000"/>
                        <a:lumOff val="16000"/>
                      </a:srgbClr>
                    </a:gs>
                    <a:gs pos="100000">
                      <a:srgbClr val="FFFFFF">
                        <a:lumMod val="50000"/>
                        <a:lumOff val="5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</p:grpSp>
        <p:pic>
          <p:nvPicPr>
            <p:cNvPr id="48" name="图片 4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407" y="2401035"/>
              <a:ext cx="4105793" cy="3163390"/>
            </a:xfrm>
            <a:prstGeom prst="rect">
              <a:avLst/>
            </a:prstGeom>
          </p:spPr>
        </p:pic>
        <p:pic>
          <p:nvPicPr>
            <p:cNvPr id="49" name="图片 48"/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10" t="92170" r="36030" b="3755"/>
            <a:stretch>
              <a:fillRect/>
            </a:stretch>
          </p:blipFill>
          <p:spPr>
            <a:xfrm>
              <a:off x="3360413" y="4710397"/>
              <a:ext cx="5135669" cy="595851"/>
            </a:xfrm>
            <a:prstGeom prst="rect">
              <a:avLst/>
            </a:prstGeom>
            <a:ln w="19050">
              <a:solidFill>
                <a:srgbClr val="FFB806"/>
              </a:solidFill>
              <a:prstDash val="dash"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病例课程录制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245" y="4685977"/>
            <a:ext cx="3064072" cy="1698526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9715" y="4685974"/>
            <a:ext cx="3064073" cy="169852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2187" y="4685975"/>
            <a:ext cx="3064072" cy="1698527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3487578" y="6465431"/>
            <a:ext cx="5271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/>
              <a:t>病例课程录制效果示意（可设置统一的幻灯模板）</a:t>
            </a:r>
          </a:p>
        </p:txBody>
      </p:sp>
      <p:sp>
        <p:nvSpPr>
          <p:cNvPr id="60" name="矩形 59"/>
          <p:cNvSpPr/>
          <p:nvPr/>
        </p:nvSpPr>
        <p:spPr>
          <a:xfrm>
            <a:off x="4146457" y="663761"/>
            <a:ext cx="3826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医学界视频录制工具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会议通</a:t>
            </a: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45" y="1929533"/>
            <a:ext cx="4880667" cy="2479338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5592" y="1926141"/>
            <a:ext cx="4880667" cy="2482730"/>
          </a:xfrm>
          <a:prstGeom prst="rect">
            <a:avLst/>
          </a:prstGeom>
        </p:spPr>
      </p:pic>
      <p:sp>
        <p:nvSpPr>
          <p:cNvPr id="63" name="标注: 线形(带边框和强调线) 12"/>
          <p:cNvSpPr/>
          <p:nvPr/>
        </p:nvSpPr>
        <p:spPr>
          <a:xfrm>
            <a:off x="3877217" y="3855447"/>
            <a:ext cx="1276065" cy="336761"/>
          </a:xfrm>
          <a:prstGeom prst="accentBorderCallout1">
            <a:avLst>
              <a:gd name="adj1" fmla="val 18750"/>
              <a:gd name="adj2" fmla="val -8333"/>
              <a:gd name="adj3" fmla="val 130209"/>
              <a:gd name="adj4" fmla="val -367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点击“开始录制”</a:t>
            </a:r>
          </a:p>
        </p:txBody>
      </p:sp>
      <p:sp>
        <p:nvSpPr>
          <p:cNvPr id="64" name="标注: 线形(带边框和强调线) 13"/>
          <p:cNvSpPr/>
          <p:nvPr/>
        </p:nvSpPr>
        <p:spPr>
          <a:xfrm>
            <a:off x="9269183" y="3855447"/>
            <a:ext cx="1276065" cy="336761"/>
          </a:xfrm>
          <a:prstGeom prst="accentBorderCallout1">
            <a:avLst>
              <a:gd name="adj1" fmla="val 18750"/>
              <a:gd name="adj2" fmla="val -8333"/>
              <a:gd name="adj3" fmla="val 124306"/>
              <a:gd name="adj4" fmla="val -3288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点击“结束录制”</a:t>
            </a:r>
          </a:p>
        </p:txBody>
      </p:sp>
      <p:sp>
        <p:nvSpPr>
          <p:cNvPr id="65" name="圆角矩形 8"/>
          <p:cNvSpPr/>
          <p:nvPr/>
        </p:nvSpPr>
        <p:spPr>
          <a:xfrm>
            <a:off x="1047244" y="1304365"/>
            <a:ext cx="1208135" cy="369333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代表发起</a:t>
            </a:r>
          </a:p>
        </p:txBody>
      </p:sp>
      <p:sp>
        <p:nvSpPr>
          <p:cNvPr id="66" name="圆角矩形 17"/>
          <p:cNvSpPr/>
          <p:nvPr/>
        </p:nvSpPr>
        <p:spPr>
          <a:xfrm>
            <a:off x="3295298" y="1304365"/>
            <a:ext cx="1207982" cy="369333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专家测试</a:t>
            </a:r>
          </a:p>
        </p:txBody>
      </p:sp>
      <p:sp>
        <p:nvSpPr>
          <p:cNvPr id="67" name="圆角矩形 18"/>
          <p:cNvSpPr/>
          <p:nvPr/>
        </p:nvSpPr>
        <p:spPr>
          <a:xfrm>
            <a:off x="5543198" y="1304365"/>
            <a:ext cx="1207982" cy="369333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专家录课</a:t>
            </a:r>
          </a:p>
        </p:txBody>
      </p:sp>
      <p:sp>
        <p:nvSpPr>
          <p:cNvPr id="68" name="圆角矩形 23"/>
          <p:cNvSpPr/>
          <p:nvPr/>
        </p:nvSpPr>
        <p:spPr>
          <a:xfrm>
            <a:off x="7791098" y="1304365"/>
            <a:ext cx="1207982" cy="369333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课程视频</a:t>
            </a:r>
          </a:p>
        </p:txBody>
      </p:sp>
      <p:sp>
        <p:nvSpPr>
          <p:cNvPr id="69" name="圆角矩形 24"/>
          <p:cNvSpPr/>
          <p:nvPr/>
        </p:nvSpPr>
        <p:spPr>
          <a:xfrm>
            <a:off x="9888277" y="1304365"/>
            <a:ext cx="1207982" cy="369333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费用核销</a:t>
            </a:r>
          </a:p>
        </p:txBody>
      </p:sp>
      <p:cxnSp>
        <p:nvCxnSpPr>
          <p:cNvPr id="70" name="直接箭头连接符 28"/>
          <p:cNvCxnSpPr/>
          <p:nvPr/>
        </p:nvCxnSpPr>
        <p:spPr>
          <a:xfrm>
            <a:off x="2444220" y="1489032"/>
            <a:ext cx="684000" cy="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cxnSp>
        <p:nvCxnSpPr>
          <p:cNvPr id="71" name="直接箭头连接符 29"/>
          <p:cNvCxnSpPr/>
          <p:nvPr/>
        </p:nvCxnSpPr>
        <p:spPr>
          <a:xfrm flipV="1">
            <a:off x="4691961" y="1489032"/>
            <a:ext cx="684000" cy="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cxnSp>
        <p:nvCxnSpPr>
          <p:cNvPr id="72" name="直接箭头连接符 30"/>
          <p:cNvCxnSpPr/>
          <p:nvPr/>
        </p:nvCxnSpPr>
        <p:spPr>
          <a:xfrm flipV="1">
            <a:off x="6939861" y="1489032"/>
            <a:ext cx="684000" cy="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cxnSp>
        <p:nvCxnSpPr>
          <p:cNvPr id="73" name="直接箭头连接符 31"/>
          <p:cNvCxnSpPr/>
          <p:nvPr/>
        </p:nvCxnSpPr>
        <p:spPr>
          <a:xfrm>
            <a:off x="9088531" y="1489032"/>
            <a:ext cx="684000" cy="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学术专区模块规划参考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9" b="4677"/>
          <a:stretch>
            <a:fillRect/>
          </a:stretch>
        </p:blipFill>
        <p:spPr>
          <a:xfrm>
            <a:off x="7795972" y="628232"/>
            <a:ext cx="3167938" cy="6114198"/>
          </a:xfrm>
          <a:prstGeom prst="rect">
            <a:avLst/>
          </a:prstGeom>
        </p:spPr>
      </p:pic>
      <p:sp>
        <p:nvSpPr>
          <p:cNvPr id="17" name="矩形: 圆角 17"/>
          <p:cNvSpPr/>
          <p:nvPr/>
        </p:nvSpPr>
        <p:spPr>
          <a:xfrm>
            <a:off x="493296" y="2664628"/>
            <a:ext cx="1597593" cy="787884"/>
          </a:xfrm>
          <a:prstGeom prst="roundRect">
            <a:avLst>
              <a:gd name="adj" fmla="val 8036"/>
            </a:avLst>
          </a:prstGeom>
          <a:gradFill flip="none" rotWithShape="1">
            <a:gsLst>
              <a:gs pos="9000">
                <a:srgbClr val="C00000">
                  <a:lumMod val="73000"/>
                  <a:lumOff val="27000"/>
                </a:srgbClr>
              </a:gs>
              <a:gs pos="94000">
                <a:srgbClr val="9C241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精品课程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8" name="矩形: 圆角 19"/>
          <p:cNvSpPr/>
          <p:nvPr/>
        </p:nvSpPr>
        <p:spPr>
          <a:xfrm>
            <a:off x="493296" y="3613820"/>
            <a:ext cx="1597593" cy="787884"/>
          </a:xfrm>
          <a:prstGeom prst="roundRect">
            <a:avLst>
              <a:gd name="adj" fmla="val 6803"/>
            </a:avLst>
          </a:prstGeom>
          <a:gradFill flip="none" rotWithShape="1">
            <a:gsLst>
              <a:gs pos="9000">
                <a:srgbClr val="C00000">
                  <a:lumMod val="73000"/>
                  <a:lumOff val="27000"/>
                </a:srgbClr>
              </a:gs>
              <a:gs pos="94000">
                <a:srgbClr val="9C241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诊疗笔记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矩形: 圆角 25"/>
          <p:cNvSpPr/>
          <p:nvPr/>
        </p:nvSpPr>
        <p:spPr>
          <a:xfrm>
            <a:off x="2140870" y="2664627"/>
            <a:ext cx="5167897" cy="787884"/>
          </a:xfrm>
          <a:prstGeom prst="roundRect">
            <a:avLst>
              <a:gd name="adj" fmla="val 985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病例视频：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期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周，共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期精选病例课程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矩形: 圆角 34"/>
          <p:cNvSpPr/>
          <p:nvPr/>
        </p:nvSpPr>
        <p:spPr>
          <a:xfrm>
            <a:off x="2140870" y="3635669"/>
            <a:ext cx="5167897" cy="766036"/>
          </a:xfrm>
          <a:prstGeom prst="roundRect">
            <a:avLst>
              <a:gd name="adj" fmla="val 9855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病例解析：图文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文字专家解读，共</a:t>
            </a:r>
            <a:r>
              <a:rPr lang="en-US" altLang="zh-CN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篇</a:t>
            </a:r>
            <a:endParaRPr lang="en-US" altLang="zh-CN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09076" y="1918544"/>
            <a:ext cx="5856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专区主要功能：图文展示、视频展示，据此功能需求，设计相应模块：</a:t>
            </a:r>
          </a:p>
        </p:txBody>
      </p:sp>
      <p:sp>
        <p:nvSpPr>
          <p:cNvPr id="12" name="矩形: 圆角 11"/>
          <p:cNvSpPr/>
          <p:nvPr/>
        </p:nvSpPr>
        <p:spPr>
          <a:xfrm>
            <a:off x="7916644" y="1046365"/>
            <a:ext cx="2935132" cy="1172400"/>
          </a:xfrm>
          <a:prstGeom prst="roundRect">
            <a:avLst>
              <a:gd name="adj" fmla="val 8854"/>
            </a:avLst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再挑战学院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肿瘤免疫治疗临床应用能力提升项目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精品病例推广</a:t>
            </a:r>
          </a:p>
        </p:txBody>
      </p:sp>
      <p:sp>
        <p:nvSpPr>
          <p:cNvPr id="24" name="标题 5"/>
          <p:cNvSpPr>
            <a:spLocks noGrp="1"/>
          </p:cNvSpPr>
          <p:nvPr/>
        </p:nvSpPr>
        <p:spPr>
          <a:xfrm>
            <a:off x="2770892" y="871855"/>
            <a:ext cx="7053678" cy="481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形式</a:t>
            </a:r>
            <a:r>
              <a:rPr lang="en-US" altLang="zh-CN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1800" dirty="0">
                <a:solidFill>
                  <a:srgbClr val="C00000"/>
                </a:solidFill>
                <a:latin typeface="+mn-ea"/>
                <a:sym typeface="+mn-ea"/>
              </a:rPr>
              <a:t>——</a:t>
            </a:r>
            <a:r>
              <a:rPr lang="zh-CN" altLang="en-US" sz="1800" dirty="0">
                <a:solidFill>
                  <a:srgbClr val="C00000"/>
                </a:solidFill>
                <a:latin typeface="+mn-ea"/>
                <a:sym typeface="+mn-ea"/>
              </a:rPr>
              <a:t>优秀病例直播：病例作者</a:t>
            </a:r>
            <a:r>
              <a:rPr lang="en-US" altLang="zh-CN" sz="1800" dirty="0">
                <a:solidFill>
                  <a:srgbClr val="C00000"/>
                </a:solidFill>
                <a:latin typeface="+mn-ea"/>
                <a:sym typeface="+mn-ea"/>
              </a:rPr>
              <a:t>+</a:t>
            </a:r>
            <a:r>
              <a:rPr lang="zh-CN" altLang="en-US" sz="1800" dirty="0">
                <a:solidFill>
                  <a:srgbClr val="C00000"/>
                </a:solidFill>
                <a:latin typeface="+mn-ea"/>
                <a:sym typeface="+mn-ea"/>
              </a:rPr>
              <a:t>点评专家，双人直播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878" y="2897217"/>
            <a:ext cx="1905070" cy="338848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2549877" y="2197576"/>
            <a:ext cx="1905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医生站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APP-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直播列表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直播话题创建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50413" y="2191238"/>
            <a:ext cx="2558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直播海报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推送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朋友圈转发</a:t>
            </a:r>
          </a:p>
        </p:txBody>
      </p:sp>
      <p:sp>
        <p:nvSpPr>
          <p:cNvPr id="28" name="圆角矩形 8"/>
          <p:cNvSpPr/>
          <p:nvPr/>
        </p:nvSpPr>
        <p:spPr>
          <a:xfrm>
            <a:off x="482271" y="1619151"/>
            <a:ext cx="3971991" cy="340449"/>
          </a:xfrm>
          <a:prstGeom prst="roundRect">
            <a:avLst>
              <a:gd name="adj" fmla="val 1915"/>
            </a:avLst>
          </a:prstGeom>
          <a:solidFill>
            <a:srgbClr val="C0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、直播预告</a:t>
            </a:r>
          </a:p>
        </p:txBody>
      </p:sp>
      <p:sp>
        <p:nvSpPr>
          <p:cNvPr id="29" name="圆角矩形 8"/>
          <p:cNvSpPr/>
          <p:nvPr/>
        </p:nvSpPr>
        <p:spPr>
          <a:xfrm>
            <a:off x="5501435" y="1599155"/>
            <a:ext cx="2741192" cy="369332"/>
          </a:xfrm>
          <a:prstGeom prst="roundRect">
            <a:avLst>
              <a:gd name="adj" fmla="val 1915"/>
            </a:avLst>
          </a:prstGeom>
          <a:solidFill>
            <a:srgbClr val="C0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、直播观看及互动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70" y="2917213"/>
            <a:ext cx="1900398" cy="3378486"/>
          </a:xfrm>
          <a:prstGeom prst="rect">
            <a:avLst/>
          </a:prstGeom>
        </p:spPr>
      </p:pic>
      <p:sp>
        <p:nvSpPr>
          <p:cNvPr id="31" name="圆角矩形 8"/>
          <p:cNvSpPr/>
          <p:nvPr/>
        </p:nvSpPr>
        <p:spPr>
          <a:xfrm>
            <a:off x="9335833" y="1599155"/>
            <a:ext cx="2399950" cy="369332"/>
          </a:xfrm>
          <a:prstGeom prst="roundRect">
            <a:avLst>
              <a:gd name="adj" fmla="val 1915"/>
            </a:avLst>
          </a:prstGeom>
          <a:solidFill>
            <a:srgbClr val="C0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、直播视频沉淀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6"/>
          <a:srcRect t="9433"/>
          <a:stretch>
            <a:fillRect/>
          </a:stretch>
        </p:blipFill>
        <p:spPr>
          <a:xfrm>
            <a:off x="7090692" y="2892248"/>
            <a:ext cx="1807918" cy="3403451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5576" y="2897217"/>
            <a:ext cx="1913484" cy="3403451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465" y="2892248"/>
            <a:ext cx="1905069" cy="3388484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108366" y="2214457"/>
            <a:ext cx="1905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医生站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直播观看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（可定制直播背板）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7177935" y="2197576"/>
            <a:ext cx="163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直播中可进行投票、答题、调研等互动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736424" y="2214456"/>
            <a:ext cx="163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视频沉淀至医学界直播间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项目视频专区</a:t>
            </a:r>
          </a:p>
        </p:txBody>
      </p:sp>
      <p:sp>
        <p:nvSpPr>
          <p:cNvPr id="41" name="箭头: 下 27"/>
          <p:cNvSpPr/>
          <p:nvPr/>
        </p:nvSpPr>
        <p:spPr>
          <a:xfrm rot="16200000">
            <a:off x="4898212" y="1670487"/>
            <a:ext cx="249382" cy="23579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箭头: 下 28"/>
          <p:cNvSpPr/>
          <p:nvPr/>
        </p:nvSpPr>
        <p:spPr>
          <a:xfrm rot="16200000">
            <a:off x="8773919" y="1664400"/>
            <a:ext cx="249382" cy="23579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精品病例推广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1158549" y="2076892"/>
            <a:ext cx="9689371" cy="4015634"/>
            <a:chOff x="796412" y="2010683"/>
            <a:chExt cx="10683974" cy="442783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27932" y="2010685"/>
              <a:ext cx="2489410" cy="442783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9454" y="2010685"/>
              <a:ext cx="2489410" cy="442783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90976" y="2010686"/>
              <a:ext cx="2489410" cy="442783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6412" y="2010683"/>
              <a:ext cx="2489410" cy="442783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3" name="标题 5"/>
          <p:cNvSpPr>
            <a:spLocks noGrp="1"/>
          </p:cNvSpPr>
          <p:nvPr/>
        </p:nvSpPr>
        <p:spPr>
          <a:xfrm>
            <a:off x="1745915" y="856303"/>
            <a:ext cx="8561366" cy="4813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形式</a:t>
            </a:r>
            <a:r>
              <a:rPr lang="en-US" altLang="zh-CN" sz="1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en-US" altLang="zh-CN" sz="1800" dirty="0">
                <a:solidFill>
                  <a:srgbClr val="C00000"/>
                </a:solidFill>
                <a:latin typeface="+mn-ea"/>
                <a:sym typeface="+mn-ea"/>
              </a:rPr>
              <a:t>——</a:t>
            </a:r>
            <a:r>
              <a:rPr lang="zh-CN" altLang="en-US" sz="1800" dirty="0">
                <a:solidFill>
                  <a:srgbClr val="C00000"/>
                </a:solidFill>
                <a:latin typeface="+mn-ea"/>
                <a:sym typeface="+mn-ea"/>
              </a:rPr>
              <a:t>病例点评文章发布：</a:t>
            </a:r>
            <a:r>
              <a:rPr lang="en-US" altLang="zh-CN" sz="1800" dirty="0">
                <a:solidFill>
                  <a:srgbClr val="C00000"/>
                </a:solidFill>
                <a:latin typeface="+mn-ea"/>
                <a:sym typeface="+mn-ea"/>
              </a:rPr>
              <a:t>@</a:t>
            </a:r>
            <a:r>
              <a:rPr lang="zh-CN" altLang="en-US" sz="1800" dirty="0">
                <a:solidFill>
                  <a:srgbClr val="C00000"/>
                </a:solidFill>
                <a:latin typeface="+mn-ea"/>
                <a:sym typeface="+mn-ea"/>
              </a:rPr>
              <a:t>医学界肿瘤频道</a:t>
            </a:r>
            <a:r>
              <a:rPr lang="en-US" altLang="zh-CN" sz="1800" dirty="0">
                <a:solidFill>
                  <a:srgbClr val="C00000"/>
                </a:solidFill>
                <a:latin typeface="+mn-ea"/>
                <a:sym typeface="+mn-ea"/>
              </a:rPr>
              <a:t>-</a:t>
            </a:r>
            <a:r>
              <a:rPr lang="zh-CN" altLang="en-US" sz="1800" dirty="0">
                <a:solidFill>
                  <a:srgbClr val="C00000"/>
                </a:solidFill>
                <a:latin typeface="+mn-ea"/>
                <a:sym typeface="+mn-ea"/>
              </a:rPr>
              <a:t>次条，定期推送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1336210" y="1526797"/>
            <a:ext cx="1746259" cy="38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点评专家介绍</a:t>
            </a:r>
            <a:endParaRPr lang="en-US" altLang="zh-CN" sz="1400" b="1" dirty="0">
              <a:solidFill>
                <a:srgbClr val="C00000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951161" y="1526797"/>
            <a:ext cx="1746259" cy="38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核心摘要</a:t>
            </a:r>
            <a:endParaRPr lang="en-US" altLang="zh-CN" sz="1400" b="1" dirty="0">
              <a:solidFill>
                <a:srgbClr val="C00000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6519233" y="1554267"/>
            <a:ext cx="1312648" cy="38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病例展示</a:t>
            </a:r>
            <a:endParaRPr lang="en-US" altLang="zh-CN" sz="1400" b="1" dirty="0">
              <a:solidFill>
                <a:srgbClr val="C00000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8590257" y="1526797"/>
            <a:ext cx="2257663" cy="38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</a:rPr>
              <a:t>专家点评（文字或语音）</a:t>
            </a:r>
            <a:endParaRPr lang="en-US" altLang="zh-CN" sz="1400" b="1" dirty="0">
              <a:solidFill>
                <a:srgbClr val="C00000"/>
              </a:solidFill>
            </a:endParaRPr>
          </a:p>
        </p:txBody>
      </p:sp>
      <p:sp>
        <p:nvSpPr>
          <p:cNvPr id="48" name="箭头: 下 10"/>
          <p:cNvSpPr/>
          <p:nvPr/>
        </p:nvSpPr>
        <p:spPr>
          <a:xfrm rot="16200000">
            <a:off x="3330682" y="1624562"/>
            <a:ext cx="249382" cy="23579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箭头: 下 11"/>
          <p:cNvSpPr/>
          <p:nvPr/>
        </p:nvSpPr>
        <p:spPr>
          <a:xfrm rot="16200000">
            <a:off x="5901907" y="1660595"/>
            <a:ext cx="249382" cy="23579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箭头: 下 12"/>
          <p:cNvSpPr/>
          <p:nvPr/>
        </p:nvSpPr>
        <p:spPr>
          <a:xfrm rot="16200000">
            <a:off x="8163168" y="1624562"/>
            <a:ext cx="249382" cy="235793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253763" y="6171464"/>
            <a:ext cx="15052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+mn-ea"/>
              </a:rPr>
              <a:t>详情页示意</a:t>
            </a: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精品病例推广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65" y="2426006"/>
            <a:ext cx="6381885" cy="35898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77" y="2426007"/>
            <a:ext cx="2022344" cy="3587202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877552" y="960107"/>
            <a:ext cx="10086358" cy="1203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形式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3-CSCO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年会现场（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月下旬），设置</a:t>
            </a:r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TED</a:t>
            </a: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演说专场</a:t>
            </a:r>
            <a:endParaRPr lang="en-US" altLang="zh-CN" sz="1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系列讲者海报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，推送给参会者，或在朋友圈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微群里转发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环节：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TED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病例演讲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专委会专家现场点评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90961" y="2151485"/>
            <a:ext cx="10010078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endParaRPr lang="en-US" altLang="zh-CN" sz="2000" dirty="0">
              <a:latin typeface="Calibri Light" panose="020F0302020204030204"/>
              <a:ea typeface="微软雅黑" panose="020B0503020204020204" pitchFamily="34" charset="-122"/>
              <a:cs typeface="+mj-cs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服务医生、改善医疗</a:t>
            </a:r>
          </a:p>
        </p:txBody>
      </p:sp>
      <p:pic>
        <p:nvPicPr>
          <p:cNvPr id="7" name="内容占位符 7" descr="医学界圆形LOGO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70220" y="4309745"/>
            <a:ext cx="1181100" cy="1181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45" y="3085465"/>
            <a:ext cx="7284085" cy="68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61998" y="1392322"/>
            <a:ext cx="10866682" cy="45998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背景概述</a:t>
            </a: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grpSp>
        <p:nvGrpSpPr>
          <p:cNvPr id="31" name="组合 4"/>
          <p:cNvGrpSpPr/>
          <p:nvPr/>
        </p:nvGrpSpPr>
        <p:grpSpPr>
          <a:xfrm flipH="1" flipV="1">
            <a:off x="351189" y="865875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32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4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868591" y="2091918"/>
            <a:ext cx="10497560" cy="33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近年来，以</a:t>
            </a:r>
            <a:r>
              <a:rPr lang="en-US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PD-1/PD-L1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抑制剂为代表的免疫治疗为晚期肿瘤患者带来了新型治疗手段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原发性肺癌是是世界范围内常见的恶性肿瘤，也是我国发病率和死亡率最高的恶性肿瘤，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因此成为了国内外免疫治疗重点发力的瘤种。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除了肺癌外，</a:t>
            </a:r>
            <a:r>
              <a:rPr lang="en-US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PD-1/PD-L1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抑制剂也在泛瘤种治疗中取得重大突破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更是为一些难治性、预后较差的癌种带来了延长患者生存时间的新方案。</a:t>
            </a:r>
            <a:endParaRPr lang="zh-CN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比如，在晚期尿路上皮癌治疗中，多种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PD-1/PD-L1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抑制剂已经获批二线治疗；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在肝癌和胃食管癌等消化道领域，免疫治疗更实在一线治疗中取得不少优异的成绩。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免疫治疗为泛瘤种人群带来了全新的治疗选择</a:t>
            </a:r>
            <a:r>
              <a:rPr lang="zh-CN" altLang="zh-CN" sz="1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09339" y="994859"/>
            <a:ext cx="4572000" cy="60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666232" y="1017271"/>
            <a:ext cx="2902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免疫治疗为泛瘤种人群带来了全新的治疗选择。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4"/>
          <p:cNvGrpSpPr/>
          <p:nvPr/>
        </p:nvGrpSpPr>
        <p:grpSpPr>
          <a:xfrm>
            <a:off x="1060992" y="6462098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15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6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61998" y="1392322"/>
            <a:ext cx="10866682" cy="45998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背景概述</a:t>
            </a: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grpSp>
        <p:nvGrpSpPr>
          <p:cNvPr id="31" name="组合 4"/>
          <p:cNvGrpSpPr/>
          <p:nvPr/>
        </p:nvGrpSpPr>
        <p:grpSpPr>
          <a:xfrm flipH="1" flipV="1">
            <a:off x="351189" y="865875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32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4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909339" y="994859"/>
            <a:ext cx="4572000" cy="60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666232" y="1017271"/>
            <a:ext cx="2902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肿瘤患者都在进行着或者将要进行</a:t>
            </a:r>
            <a:r>
              <a:rPr lang="en-US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抑制剂免疫治疗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4"/>
          <p:cNvGrpSpPr/>
          <p:nvPr/>
        </p:nvGrpSpPr>
        <p:grpSpPr>
          <a:xfrm>
            <a:off x="1060992" y="6462098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15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6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060992" y="2008524"/>
            <a:ext cx="10352252" cy="336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目前，国内越来越高比例的肿瘤患者都在进行着或者将要进行</a:t>
            </a:r>
            <a:r>
              <a:rPr lang="en-US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抑制剂免疫治疗，</a:t>
            </a:r>
            <a:endParaRPr lang="en-US" altLang="zh-CN" sz="1800" b="1" kern="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但是耐药的发生仍无可避免，且因免疫性毒性导致停药的情况也不在少数。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对于这两种情况，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药物切换成为了我们的直接简要的思路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基于目前十余种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PD-1/PD-L1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药物之间的独立研发，且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抑制剂和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PD-L1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抑制剂的作用机制存在不同，当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抑制剂耐药或不可耐受时，通过转换药物来实现再次获益或将成为一种治疗思路。这种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抑制剂切换成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PD-L1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抑制剂的治疗模式也有个案报道。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年，在</a:t>
            </a:r>
            <a:r>
              <a:rPr lang="en-US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Clinical Lung Cancer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的一个案例显示，晚期肺鳞癌患者在二线接受纳武利尤单抗治疗无效后，</a:t>
            </a:r>
            <a:endParaRPr lang="en-US" altLang="zh-CN" sz="18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后续再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PD-L1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抑制剂治疗达到部分缓解（</a:t>
            </a:r>
            <a:r>
              <a:rPr lang="en-US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</a:t>
            </a:r>
            <a:r>
              <a:rPr lang="zh-CN" altLang="zh-CN" sz="1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），疗效令人感到惊奇</a:t>
            </a:r>
            <a:r>
              <a:rPr lang="zh-CN" altLang="zh-CN" sz="18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背景概述</a:t>
            </a: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grpSp>
        <p:nvGrpSpPr>
          <p:cNvPr id="31" name="组合 4"/>
          <p:cNvGrpSpPr/>
          <p:nvPr/>
        </p:nvGrpSpPr>
        <p:grpSpPr>
          <a:xfrm flipH="1" flipV="1">
            <a:off x="351189" y="865875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32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4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4666232" y="1017271"/>
            <a:ext cx="2902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肿瘤患者都在进行着或者将要进行</a:t>
            </a:r>
            <a:r>
              <a:rPr lang="en-US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PD-1</a:t>
            </a:r>
            <a:r>
              <a:rPr lang="zh-CN" altLang="zh-CN" sz="16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抑制剂免疫治疗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4"/>
          <p:cNvGrpSpPr/>
          <p:nvPr/>
        </p:nvGrpSpPr>
        <p:grpSpPr>
          <a:xfrm>
            <a:off x="1060992" y="6462098"/>
            <a:ext cx="10975523" cy="161673"/>
            <a:chOff x="744" y="8197"/>
            <a:chExt cx="17680" cy="363"/>
          </a:xfrm>
          <a:solidFill>
            <a:srgbClr val="C00000"/>
          </a:solidFill>
        </p:grpSpPr>
        <p:sp>
          <p:nvSpPr>
            <p:cNvPr id="15" name="矩形 2"/>
            <p:cNvSpPr/>
            <p:nvPr/>
          </p:nvSpPr>
          <p:spPr>
            <a:xfrm flipV="1">
              <a:off x="744" y="8440"/>
              <a:ext cx="17136" cy="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6" name="流程图: 数据 3"/>
            <p:cNvSpPr/>
            <p:nvPr/>
          </p:nvSpPr>
          <p:spPr>
            <a:xfrm>
              <a:off x="17420" y="8197"/>
              <a:ext cx="1004" cy="36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165"/>
              <a:endParaRPr lang="zh-CN" altLang="en-US" sz="140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782291" y="1559024"/>
            <a:ext cx="10627418" cy="104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医学界传媒联合中国健康促进基金会</a:t>
            </a:r>
            <a:r>
              <a:rPr lang="zh-CN" altLang="en-US" sz="2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（暂定）</a:t>
            </a:r>
            <a:endParaRPr lang="en-US" altLang="zh-CN" sz="22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共同发起</a:t>
            </a:r>
            <a:r>
              <a:rPr lang="en-US" altLang="zh-CN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PD-L1</a:t>
            </a:r>
            <a:r>
              <a:rPr lang="zh-CN" altLang="en-US" sz="2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度伐利尤单抗临床应用病例项目</a:t>
            </a:r>
            <a:endParaRPr lang="en-US" altLang="zh-CN" sz="2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8897" y="3360942"/>
            <a:ext cx="4903520" cy="21313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/>
          </a:p>
        </p:txBody>
      </p:sp>
      <p:sp>
        <p:nvSpPr>
          <p:cNvPr id="22" name="矩形 21"/>
          <p:cNvSpPr/>
          <p:nvPr/>
        </p:nvSpPr>
        <p:spPr>
          <a:xfrm>
            <a:off x="1632173" y="3001176"/>
            <a:ext cx="2654424" cy="60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目的一</a:t>
            </a:r>
          </a:p>
        </p:txBody>
      </p:sp>
      <p:sp>
        <p:nvSpPr>
          <p:cNvPr id="2" name="矩形 1"/>
          <p:cNvSpPr/>
          <p:nvPr/>
        </p:nvSpPr>
        <p:spPr>
          <a:xfrm>
            <a:off x="966782" y="3805379"/>
            <a:ext cx="3985207" cy="17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进一步</a:t>
            </a:r>
            <a:r>
              <a:rPr lang="zh-CN" altLang="zh-CN" sz="1800" b="1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en-US" altLang="zh-CN" sz="1800" b="1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PD-L1</a:t>
            </a:r>
            <a:r>
              <a:rPr lang="zh-CN" altLang="zh-CN" sz="1800" b="1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抑制剂度伐利尤单抗在泛瘤种的落实</a:t>
            </a:r>
            <a:r>
              <a:rPr lang="zh-CN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，促进基于循证和指南理念下的规范化诊疗 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lang="en-US" altLang="zh-CN" sz="1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321698" y="3379427"/>
            <a:ext cx="4903520" cy="21313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7568511" y="2994458"/>
            <a:ext cx="2654424" cy="6071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目的二</a:t>
            </a:r>
          </a:p>
        </p:txBody>
      </p:sp>
      <p:sp>
        <p:nvSpPr>
          <p:cNvPr id="4" name="矩形 3"/>
          <p:cNvSpPr/>
          <p:nvPr/>
        </p:nvSpPr>
        <p:spPr>
          <a:xfrm>
            <a:off x="6684152" y="3797555"/>
            <a:ext cx="4423141" cy="1295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1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为进一步</a:t>
            </a:r>
            <a:r>
              <a:rPr lang="zh-CN" altLang="zh-CN" sz="1800" b="1" kern="100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明确“</a:t>
            </a:r>
            <a:r>
              <a:rPr lang="en-US" altLang="zh-CN" sz="1800" b="1" kern="100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PD-1</a:t>
            </a:r>
            <a:r>
              <a:rPr lang="zh-CN" altLang="zh-CN" sz="1800" b="1" kern="100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切换成</a:t>
            </a:r>
            <a:r>
              <a:rPr lang="en-US" altLang="zh-CN" sz="1800" b="1" kern="100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PD-L1</a:t>
            </a:r>
            <a:r>
              <a:rPr lang="zh-CN" altLang="zh-CN" sz="1800" b="1" kern="100" dirty="0">
                <a:solidFill>
                  <a:srgbClr val="EB85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”的临床疗效和安全性</a:t>
            </a:r>
            <a:r>
              <a:rPr lang="zh-CN" altLang="zh-CN" sz="1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，为临床实践提供参考，贴近临床的诊疗思路</a:t>
            </a:r>
            <a:r>
              <a:rPr lang="zh-CN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项目框架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51186" y="2337374"/>
            <a:ext cx="11441146" cy="3584712"/>
            <a:chOff x="409076" y="1658518"/>
            <a:chExt cx="11441146" cy="3834507"/>
          </a:xfrm>
        </p:grpSpPr>
        <p:sp>
          <p:nvSpPr>
            <p:cNvPr id="37" name="矩形: 圆角 13"/>
            <p:cNvSpPr/>
            <p:nvPr/>
          </p:nvSpPr>
          <p:spPr>
            <a:xfrm>
              <a:off x="409076" y="1658518"/>
              <a:ext cx="3717715" cy="3834507"/>
            </a:xfrm>
            <a:prstGeom prst="roundRect">
              <a:avLst>
                <a:gd name="adj" fmla="val 3070"/>
              </a:avLst>
            </a:prstGeom>
            <a:solidFill>
              <a:sysClr val="window" lastClr="FFFFFF"/>
            </a:solidFill>
            <a:ln w="9525" cap="rnd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dash"/>
            </a:ln>
            <a:effectLst/>
          </p:spPr>
          <p:txBody>
            <a:bodyPr anchor="ctr"/>
            <a:lstStyle/>
            <a:p>
              <a:pPr marL="0" marR="0" lvl="0" indent="0" algn="ctr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TextBox 17"/>
            <p:cNvSpPr txBox="1"/>
            <p:nvPr/>
          </p:nvSpPr>
          <p:spPr>
            <a:xfrm>
              <a:off x="793779" y="1923502"/>
              <a:ext cx="3005262" cy="2769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8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线上病例征集</a:t>
              </a:r>
            </a:p>
          </p:txBody>
        </p:sp>
        <p:sp>
          <p:nvSpPr>
            <p:cNvPr id="39" name="TextBox 19"/>
            <p:cNvSpPr txBox="1"/>
            <p:nvPr/>
          </p:nvSpPr>
          <p:spPr>
            <a:xfrm>
              <a:off x="647439" y="2418263"/>
              <a:ext cx="3270870" cy="307042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病例类型：</a:t>
              </a:r>
              <a:endParaRPr lang="en-US" altLang="zh-CN" sz="14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度伐利尤单抗在肺癌外其他瘤种治疗中达到“长生存”和“脑转移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/</a:t>
              </a:r>
              <a:r>
                <a:rPr lang="zh-CN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肝转移疗效好”等优秀病例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度伐利尤单抗用于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PD-1</a:t>
              </a:r>
              <a:r>
                <a:rPr lang="zh-CN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抑制剂经治患者的优秀病例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endParaRP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征集数量：</a:t>
              </a:r>
              <a:r>
                <a:rPr lang="en-US" altLang="zh-CN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300</a:t>
              </a:r>
              <a:r>
                <a:rPr lang="zh-CN" altLang="en-US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例（病例幻灯）</a:t>
              </a:r>
              <a:endParaRPr lang="en-US" altLang="zh-CN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征集工具：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医学界病例通</a:t>
              </a: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</p:txBody>
        </p:sp>
        <p:sp>
          <p:nvSpPr>
            <p:cNvPr id="40" name="矩形: 圆角 16"/>
            <p:cNvSpPr/>
            <p:nvPr/>
          </p:nvSpPr>
          <p:spPr>
            <a:xfrm>
              <a:off x="4280137" y="1658518"/>
              <a:ext cx="3717715" cy="3834507"/>
            </a:xfrm>
            <a:prstGeom prst="roundRect">
              <a:avLst>
                <a:gd name="adj" fmla="val 3049"/>
              </a:avLst>
            </a:prstGeom>
            <a:solidFill>
              <a:sysClr val="window" lastClr="FFFFFF"/>
            </a:solidFill>
            <a:ln w="9525" cap="rnd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dash"/>
            </a:ln>
            <a:effectLst/>
          </p:spPr>
          <p:txBody>
            <a:bodyPr anchor="ctr"/>
            <a:lstStyle/>
            <a:p>
              <a:pPr marL="0" marR="0" lvl="0" indent="0" algn="ctr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TextBox 17"/>
            <p:cNvSpPr txBox="1"/>
            <p:nvPr/>
          </p:nvSpPr>
          <p:spPr>
            <a:xfrm>
              <a:off x="4491780" y="1892675"/>
              <a:ext cx="3643312" cy="276999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8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病例课程录制</a:t>
              </a:r>
            </a:p>
          </p:txBody>
        </p:sp>
        <p:sp>
          <p:nvSpPr>
            <p:cNvPr id="42" name="矩形: 圆角 23"/>
            <p:cNvSpPr/>
            <p:nvPr/>
          </p:nvSpPr>
          <p:spPr>
            <a:xfrm>
              <a:off x="8132507" y="1658518"/>
              <a:ext cx="3717715" cy="3834507"/>
            </a:xfrm>
            <a:prstGeom prst="roundRect">
              <a:avLst>
                <a:gd name="adj" fmla="val 2268"/>
              </a:avLst>
            </a:prstGeom>
            <a:solidFill>
              <a:sysClr val="window" lastClr="FFFFFF"/>
            </a:solidFill>
            <a:ln w="9525" cap="rnd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dash"/>
            </a:ln>
            <a:effectLst/>
          </p:spPr>
          <p:txBody>
            <a:bodyPr anchor="ctr"/>
            <a:lstStyle/>
            <a:p>
              <a:pPr marL="0" marR="0" lvl="0" indent="0" algn="ctr" defTabSz="4572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TextBox 17"/>
            <p:cNvSpPr txBox="1"/>
            <p:nvPr/>
          </p:nvSpPr>
          <p:spPr>
            <a:xfrm>
              <a:off x="8517210" y="1926376"/>
              <a:ext cx="2905150" cy="2769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8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</a:rPr>
                <a:t>精品病例推广</a:t>
              </a:r>
            </a:p>
          </p:txBody>
        </p:sp>
        <p:sp>
          <p:nvSpPr>
            <p:cNvPr id="44" name="TextBox 19"/>
            <p:cNvSpPr txBox="1"/>
            <p:nvPr/>
          </p:nvSpPr>
          <p:spPr>
            <a:xfrm>
              <a:off x="8466505" y="2389911"/>
              <a:ext cx="3270870" cy="307042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筛选数量：</a:t>
              </a:r>
              <a:r>
                <a:rPr lang="en-US" altLang="zh-CN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15</a:t>
              </a:r>
              <a:r>
                <a:rPr lang="zh-CN" altLang="en-US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例</a:t>
              </a:r>
              <a:endParaRPr lang="en-US" altLang="zh-CN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推广形式</a:t>
              </a:r>
              <a:r>
                <a:rPr lang="en-US" altLang="zh-CN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1</a:t>
              </a: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：优秀病例直播</a:t>
              </a:r>
              <a:endParaRPr lang="en-US" altLang="zh-CN" sz="14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病例作者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+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点评专家，双人直播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直播平台：医生站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APP</a:t>
              </a: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推广形式</a:t>
              </a:r>
              <a:r>
                <a:rPr lang="en-US" altLang="zh-CN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2</a:t>
              </a: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：病例点评文章发布</a:t>
              </a:r>
              <a:endParaRPr lang="en-US" altLang="zh-CN" sz="14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病例解读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+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专家点评编撰成文，每周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1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期发布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342900" indent="-34290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ea"/>
                <a:buAutoNum type="circleNumDbPlain"/>
                <a:defRPr/>
              </a:pP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渠道：</a:t>
              </a:r>
              <a:r>
                <a:rPr lang="en-US" altLang="zh-CN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@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医学界肿瘤频道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学术会议</a:t>
              </a:r>
              <a:r>
                <a:rPr lang="en-US" altLang="zh-CN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TED</a:t>
              </a: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演说</a:t>
              </a:r>
              <a:endParaRPr lang="en-US" altLang="zh-CN" sz="14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</p:txBody>
        </p:sp>
        <p:sp>
          <p:nvSpPr>
            <p:cNvPr id="45" name="等腰三角形 29"/>
            <p:cNvSpPr/>
            <p:nvPr/>
          </p:nvSpPr>
          <p:spPr>
            <a:xfrm rot="5400000">
              <a:off x="4016411" y="1934187"/>
              <a:ext cx="450881" cy="207181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等腰三角形 30"/>
            <p:cNvSpPr/>
            <p:nvPr/>
          </p:nvSpPr>
          <p:spPr>
            <a:xfrm rot="5400000">
              <a:off x="7882298" y="1932508"/>
              <a:ext cx="450881" cy="207181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Box 19"/>
            <p:cNvSpPr txBox="1"/>
            <p:nvPr/>
          </p:nvSpPr>
          <p:spPr>
            <a:xfrm>
              <a:off x="4491780" y="2423011"/>
              <a:ext cx="3316102" cy="15777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录制形式：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邀请</a:t>
              </a:r>
              <a:r>
                <a:rPr lang="en-US" altLang="zh-CN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300</a:t>
              </a:r>
              <a:r>
                <a:rPr lang="zh-CN" altLang="en-US" sz="1400" b="1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位病例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作者，单人进行病例讲解的视频录制，并上传至项目专区分享</a:t>
              </a:r>
              <a:endParaRPr lang="en-US" altLang="zh-CN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endParaRPr>
            </a:p>
            <a:p>
              <a:pPr marL="285750" indent="-285750" algn="just" defTabSz="457200" ea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4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录制工具：</a:t>
              </a:r>
              <a:r>
                <a:rPr lang="zh-CN" altLang="en-US" sz="1400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charset="0"/>
                  <a:sym typeface="+mn-ea"/>
                </a:rPr>
                <a:t>医学界会议通系统（代表协助）</a:t>
              </a:r>
            </a:p>
          </p:txBody>
        </p:sp>
      </p:grpSp>
      <p:sp>
        <p:nvSpPr>
          <p:cNvPr id="7" name="燕尾形 6"/>
          <p:cNvSpPr/>
          <p:nvPr/>
        </p:nvSpPr>
        <p:spPr>
          <a:xfrm>
            <a:off x="535406" y="6087296"/>
            <a:ext cx="11356926" cy="450574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38520" y="6125558"/>
            <a:ext cx="780553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医生站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APP- 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病例课程视频专题</a:t>
            </a:r>
          </a:p>
        </p:txBody>
      </p:sp>
      <p:sp>
        <p:nvSpPr>
          <p:cNvPr id="20" name="矩形 19"/>
          <p:cNvSpPr/>
          <p:nvPr/>
        </p:nvSpPr>
        <p:spPr>
          <a:xfrm>
            <a:off x="2436232" y="871358"/>
            <a:ext cx="75552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再挑战学院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肿瘤免疫治疗临床应用能力提升项目</a:t>
            </a:r>
            <a:endParaRPr lang="zh-CN" altLang="en-US" sz="24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572346" y="1509869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主办：中国健康促进基金会（暂定）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协办：医学界传媒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病例收集要求</a:t>
            </a:r>
          </a:p>
        </p:txBody>
      </p:sp>
      <p:sp>
        <p:nvSpPr>
          <p:cNvPr id="37" name="矩形: 圆角 13"/>
          <p:cNvSpPr/>
          <p:nvPr/>
        </p:nvSpPr>
        <p:spPr>
          <a:xfrm>
            <a:off x="409076" y="1150011"/>
            <a:ext cx="11034863" cy="4750520"/>
          </a:xfrm>
          <a:prstGeom prst="roundRect">
            <a:avLst>
              <a:gd name="adj" fmla="val 3070"/>
            </a:avLst>
          </a:prstGeom>
          <a:solidFill>
            <a:sysClr val="window" lastClr="FFFFFF"/>
          </a:solidFill>
          <a:ln w="9525" cap="rnd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anchor="ctr"/>
          <a:lstStyle/>
          <a:p>
            <a:pPr marL="0" marR="0" lvl="0" indent="0" algn="ctr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56349" y="1454283"/>
            <a:ext cx="10479302" cy="5847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病例类型一：</a:t>
            </a:r>
            <a:endParaRPr lang="en-US" altLang="zh-CN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度伐利尤单抗在肺癌外其他瘤种治疗中达到“长生存”和“脑转移</a:t>
            </a:r>
            <a:r>
              <a:rPr lang="en-US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/</a:t>
            </a:r>
            <a:r>
              <a:rPr lang="zh-CN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肝转移疗效好”</a:t>
            </a:r>
            <a:endParaRPr lang="zh-CN" altLang="en-US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0811" y="2173598"/>
            <a:ext cx="10511391" cy="3007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1</a:t>
            </a: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、符合晚期实体瘤的诊断（肺癌除外）：以病理确诊为金标准。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kern="100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 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 startAt="2"/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案例类型（包含但不限于）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①符合长生存案例：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使用度伐利尤单抗后</a:t>
            </a:r>
            <a:r>
              <a:rPr lang="zh-CN" altLang="zh-CN" sz="1600" dirty="0">
                <a:solidFill>
                  <a:srgbClr val="333333"/>
                </a:solidFill>
                <a:latin typeface="Calibri" panose="020F0502020204030204" charset="0"/>
                <a:ea typeface="微软雅黑" panose="020B0503020204020204" pitchFamily="34" charset="-122"/>
                <a:cs typeface="Songti SC Regular" panose="02010600040101010101" pitchFamily="2" charset="-122"/>
              </a:rPr>
              <a:t>（包括单用以及联合放疗或化疗）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总生存期不小于相应晚期癌种的相应中位生存时间。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②有肝转移或脑转移的案例：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脑部</a:t>
            </a:r>
            <a:r>
              <a:rPr lang="en-US" altLang="zh-CN" sz="1600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MRI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或者</a:t>
            </a:r>
            <a:r>
              <a:rPr lang="en-US" altLang="zh-CN" sz="1600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CT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、腹部</a:t>
            </a:r>
            <a:r>
              <a:rPr lang="en-US" altLang="zh-CN" sz="1600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CT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符合转移的相关表现。脑部或者肝脏穿刺病理结果与原发病灶一致等。治疗效果良好，肿瘤出现明显缓解或长期稳定。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③其他疑难</a:t>
            </a:r>
            <a:r>
              <a:rPr lang="en-US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特殊案例：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高龄、假性进展、出现免疫治疗不良反应但控制良好等患者。</a:t>
            </a:r>
            <a:endParaRPr lang="zh-CN" altLang="zh-CN" sz="2000" dirty="0">
              <a:effectLst/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病例收集要求</a:t>
            </a:r>
          </a:p>
        </p:txBody>
      </p:sp>
      <p:sp>
        <p:nvSpPr>
          <p:cNvPr id="37" name="矩形: 圆角 13"/>
          <p:cNvSpPr/>
          <p:nvPr/>
        </p:nvSpPr>
        <p:spPr>
          <a:xfrm>
            <a:off x="409076" y="1150011"/>
            <a:ext cx="11034863" cy="4750520"/>
          </a:xfrm>
          <a:prstGeom prst="roundRect">
            <a:avLst>
              <a:gd name="adj" fmla="val 3070"/>
            </a:avLst>
          </a:prstGeom>
          <a:solidFill>
            <a:sysClr val="window" lastClr="FFFFFF"/>
          </a:solidFill>
          <a:ln w="9525" cap="rnd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anchor="ctr"/>
          <a:lstStyle/>
          <a:p>
            <a:pPr marL="0" marR="0" lvl="0" indent="0" algn="ctr" defTabSz="4572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6856" y="1441030"/>
            <a:ext cx="10479302" cy="87716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病例类型二：</a:t>
            </a:r>
            <a:endParaRPr lang="en-US" altLang="zh-CN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集度伐利尤单抗用于</a:t>
            </a:r>
            <a:r>
              <a:rPr lang="en-US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PD-1</a:t>
            </a:r>
            <a:r>
              <a:rPr lang="zh-CN" altLang="zh-CN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抑制剂经治患者</a:t>
            </a:r>
            <a:endParaRPr lang="zh-CN" altLang="en-US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70811" y="2225228"/>
            <a:ext cx="10378709" cy="2416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b="1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1</a:t>
            </a: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、符合晚期实体瘤的诊断：以病理确诊为金标准。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600" kern="100" dirty="0">
                <a:solidFill>
                  <a:srgbClr val="0D0D0D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 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+mj-lt"/>
              <a:buAutoNum type="arabicPeriod" startAt="2"/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案例类型（包含但不限于）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①既往曾经使用</a:t>
            </a:r>
            <a:r>
              <a:rPr lang="en-US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PD-1</a:t>
            </a: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抑制剂，因疗效欠佳或耐药后尝试度伐利尤单抗：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药物治疗线数不限，两种免疫治疗药物使用期间是否穿插其他方案均可。度伐利尤单抗的治疗效果良好。</a:t>
            </a:r>
            <a:endParaRPr lang="zh-CN" altLang="zh-CN" sz="2000" dirty="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②既往曾经使用</a:t>
            </a:r>
            <a:r>
              <a:rPr lang="en-US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PD-1</a:t>
            </a:r>
            <a:r>
              <a:rPr lang="zh-CN" altLang="zh-CN" sz="1600" b="1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抑制剂，因不良反应切换成度伐利尤单抗：</a:t>
            </a:r>
            <a:r>
              <a:rPr lang="zh-CN" altLang="zh-CN" sz="1600" dirty="0">
                <a:solidFill>
                  <a:srgbClr val="0D0D0D"/>
                </a:solidFill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度伐利尤单抗的治疗效果良好且安全性佳，未引起不良反应导致患者再次停药。</a:t>
            </a:r>
            <a:endParaRPr lang="zh-CN" altLang="zh-CN" sz="2000" dirty="0">
              <a:effectLst/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病例撰写要求</a:t>
            </a:r>
          </a:p>
        </p:txBody>
      </p:sp>
      <p:sp>
        <p:nvSpPr>
          <p:cNvPr id="37" name="矩形: 圆角 13"/>
          <p:cNvSpPr/>
          <p:nvPr/>
        </p:nvSpPr>
        <p:spPr>
          <a:xfrm>
            <a:off x="409076" y="1150011"/>
            <a:ext cx="11034863" cy="4750520"/>
          </a:xfrm>
          <a:prstGeom prst="roundRect">
            <a:avLst>
              <a:gd name="adj" fmla="val 3070"/>
            </a:avLst>
          </a:prstGeom>
          <a:solidFill>
            <a:sysClr val="window" lastClr="FFFFFF"/>
          </a:solidFill>
          <a:ln w="9525" cap="rnd" cmpd="sng" algn="ctr">
            <a:solidFill>
              <a:sysClr val="windowText" lastClr="000000">
                <a:lumMod val="50000"/>
                <a:lumOff val="50000"/>
              </a:sysClr>
            </a:solidFill>
            <a:prstDash val="dash"/>
          </a:ln>
          <a:effectLst/>
        </p:spPr>
        <p:txBody>
          <a:bodyPr anchor="ctr"/>
          <a:lstStyle/>
          <a:p>
            <a:pPr marL="0" marR="0" lvl="0" indent="0" algn="ctr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296" y="1431422"/>
            <a:ext cx="10067607" cy="378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患者基本特征：年龄、性别等。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现病史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对诊断和治疗有价值的既往史和家族史。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体格检查中阳性体征和对鉴别诊断有价值的重要阴性体征。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有确诊的组织病理报告，符合入选标准中免疫组化的相关表现。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影像学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病理学检查：全身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PET/CT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CT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、脑部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MRI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或者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CT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、胸腔积液细胞病理学检查、心包积液细胞病理学检查等。</a:t>
            </a:r>
            <a:endParaRPr lang="zh-CN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患者完整的诊疗经历和疗效评估：治疗方案、总生存时间、中位生存时间、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评分、</a:t>
            </a:r>
            <a:r>
              <a:rPr lang="en-US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GOS</a:t>
            </a: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评分、疾病症状缓解情况、疾病复发或者进展情况等。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zh-CN" sz="18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围绕度伐利尤单抗使用进入深入分析和讨论。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7"/>
          <a:stretch>
            <a:fillRect/>
          </a:stretch>
        </p:blipFill>
        <p:spPr>
          <a:xfrm>
            <a:off x="9312837" y="1025239"/>
            <a:ext cx="2331972" cy="484239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40341"/>
            <a:ext cx="360947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9076" y="240341"/>
            <a:ext cx="84220" cy="4574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63910" y="115570"/>
            <a:ext cx="1059815" cy="5816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95" y="298450"/>
            <a:ext cx="305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病例课程视频专区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40040" y="1690646"/>
            <a:ext cx="2343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医生站</a:t>
            </a:r>
            <a:r>
              <a:rPr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APP-</a:t>
            </a: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视频专区入口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1186" y="1525037"/>
            <a:ext cx="517867" cy="49407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0577" y="1007801"/>
            <a:ext cx="2722487" cy="48423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: 圆角 11"/>
          <p:cNvSpPr/>
          <p:nvPr/>
        </p:nvSpPr>
        <p:spPr>
          <a:xfrm>
            <a:off x="3613585" y="4515706"/>
            <a:ext cx="1216740" cy="602944"/>
          </a:xfrm>
          <a:prstGeom prst="roundRect">
            <a:avLst>
              <a:gd name="adj" fmla="val 885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“再挑战学院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肿瘤免疫治疗临床应用能力提升项目</a:t>
            </a:r>
          </a:p>
        </p:txBody>
      </p:sp>
      <p:sp>
        <p:nvSpPr>
          <p:cNvPr id="24" name="圆角矩形 8"/>
          <p:cNvSpPr/>
          <p:nvPr/>
        </p:nvSpPr>
        <p:spPr>
          <a:xfrm>
            <a:off x="474352" y="2069701"/>
            <a:ext cx="2781670" cy="636105"/>
          </a:xfrm>
          <a:prstGeom prst="roundRect">
            <a:avLst>
              <a:gd name="adj" fmla="val 1915"/>
            </a:avLst>
          </a:prstGeom>
          <a:solidFill>
            <a:schemeClr val="bg1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课程模块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视频专题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69744" y="2751822"/>
            <a:ext cx="3006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视频专区目的：</a:t>
            </a:r>
            <a:endParaRPr lang="en-US" altLang="zh-CN" sz="11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病例课程内容沉淀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提升目标医生曝光度、品牌曝光度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53558" y="6024292"/>
            <a:ext cx="178927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kumimoji="1"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病例课程视频专区示意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6147" y="1007802"/>
            <a:ext cx="2722487" cy="4842396"/>
          </a:xfrm>
          <a:prstGeom prst="rect">
            <a:avLst/>
          </a:prstGeom>
        </p:spPr>
      </p:pic>
      <p:sp>
        <p:nvSpPr>
          <p:cNvPr id="18" name="圆角矩形 8"/>
          <p:cNvSpPr/>
          <p:nvPr/>
        </p:nvSpPr>
        <p:spPr>
          <a:xfrm>
            <a:off x="493296" y="4228773"/>
            <a:ext cx="2781670" cy="636105"/>
          </a:xfrm>
          <a:prstGeom prst="roundRect">
            <a:avLst>
              <a:gd name="adj" fmla="val 1915"/>
            </a:avLst>
          </a:prstGeom>
          <a:solidFill>
            <a:schemeClr val="bg1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课程模块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视频专题</a:t>
            </a:r>
          </a:p>
        </p:txBody>
      </p:sp>
      <p:sp>
        <p:nvSpPr>
          <p:cNvPr id="19" name="矩形 18"/>
          <p:cNvSpPr/>
          <p:nvPr/>
        </p:nvSpPr>
        <p:spPr>
          <a:xfrm>
            <a:off x="6852754" y="6024530"/>
            <a:ext cx="178927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en-US" altLang="zh-CN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kumimoji="1"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病例课程视频专区示意</a:t>
            </a:r>
          </a:p>
        </p:txBody>
      </p:sp>
      <p:sp>
        <p:nvSpPr>
          <p:cNvPr id="22" name="圆角矩形 19"/>
          <p:cNvSpPr/>
          <p:nvPr/>
        </p:nvSpPr>
        <p:spPr>
          <a:xfrm>
            <a:off x="11035967" y="4964249"/>
            <a:ext cx="608842" cy="348530"/>
          </a:xfrm>
          <a:prstGeom prst="roundRect">
            <a:avLst>
              <a:gd name="adj" fmla="val 5505"/>
            </a:avLst>
          </a:prstGeom>
          <a:solidFill>
            <a:srgbClr val="F8F8F8"/>
          </a:solidFill>
          <a:ln w="12700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391" tIns="33696" rIns="67391" bIns="33696" rtlCol="0" anchor="ctr"/>
          <a:lstStyle/>
          <a:p>
            <a:pPr algn="ctr"/>
            <a:r>
              <a:rPr lang="zh-CN" altLang="en-US" sz="105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二级</a:t>
            </a:r>
            <a:endParaRPr lang="en-US" altLang="zh-CN" sz="105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105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菜单</a:t>
            </a:r>
            <a:endParaRPr lang="en-US" altLang="zh-CN" sz="105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矩形: 圆角 15"/>
          <p:cNvSpPr/>
          <p:nvPr/>
        </p:nvSpPr>
        <p:spPr>
          <a:xfrm>
            <a:off x="10899651" y="4637314"/>
            <a:ext cx="841163" cy="1212883"/>
          </a:xfrm>
          <a:prstGeom prst="roundRect">
            <a:avLst>
              <a:gd name="adj" fmla="val 10494"/>
            </a:avLst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9713229" y="6024292"/>
            <a:ext cx="15311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zh-CN" altLang="en-US" sz="10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微信学术专区入口示意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96" y="3628608"/>
            <a:ext cx="504778" cy="500794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992605" y="3821625"/>
            <a:ext cx="2343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</a:t>
            </a:r>
            <a:r>
              <a:rPr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学术专区入口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93296" y="4964249"/>
            <a:ext cx="3006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学术专区目的：</a:t>
            </a:r>
            <a:endParaRPr lang="en-US" altLang="zh-CN" sz="11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病例课程内容沉淀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对优秀病例进行二次传播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8c92c108-8a89-438e-9e52-1e1544eca619"/>
  <p:tag name="COMMONDATA" val="eyJoZGlkIjoiMWU3NmU4MzRjMmQwZmYyMTI2MmJkNWRjZTA0NjRmZWUifQ=="/>
</p:tagLst>
</file>

<file path=ppt/theme/theme1.xml><?xml version="1.0" encoding="utf-8"?>
<a:theme xmlns:a="http://schemas.openxmlformats.org/drawingml/2006/main" name="更多干货方案关注公众号：4A营销广告圈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自定义设计方案">
      <a:majorFont>
        <a:latin typeface="Arial Black"/>
        <a:ea typeface="微软雅黑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1753</Words>
  <Application>Microsoft Office PowerPoint</Application>
  <PresentationFormat>宽屏</PresentationFormat>
  <Paragraphs>150</Paragraphs>
  <Slides>17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黑体</vt:lpstr>
      <vt:lpstr>微软雅黑</vt:lpstr>
      <vt:lpstr>Arial</vt:lpstr>
      <vt:lpstr>Arial Black</vt:lpstr>
      <vt:lpstr>Calibri</vt:lpstr>
      <vt:lpstr>Calibri Light</vt:lpstr>
      <vt:lpstr>Century Gothic</vt:lpstr>
      <vt:lpstr>Trebuchet MS</vt:lpstr>
      <vt:lpstr>更多干货方案关注公众号：4A营销广告圈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灯 灯</cp:lastModifiedBy>
  <cp:revision>4619</cp:revision>
  <cp:lastPrinted>2020-06-30T03:34:00Z</cp:lastPrinted>
  <dcterms:created xsi:type="dcterms:W3CDTF">2020-06-30T03:34:00Z</dcterms:created>
  <dcterms:modified xsi:type="dcterms:W3CDTF">2022-11-21T05:46:47Z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585983FE1D85481C886C16775BA75D50</vt:lpwstr>
  </property>
</Properties>
</file>