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65" r:id="rId4"/>
    <p:sldId id="281" r:id="rId6"/>
    <p:sldId id="258" r:id="rId7"/>
    <p:sldId id="261" r:id="rId8"/>
    <p:sldId id="259" r:id="rId9"/>
    <p:sldId id="262" r:id="rId10"/>
    <p:sldId id="260" r:id="rId11"/>
    <p:sldId id="263" r:id="rId12"/>
    <p:sldId id="267" r:id="rId13"/>
    <p:sldId id="273" r:id="rId14"/>
    <p:sldId id="270" r:id="rId15"/>
    <p:sldId id="275" r:id="rId16"/>
    <p:sldId id="276" r:id="rId17"/>
    <p:sldId id="280" r:id="rId18"/>
    <p:sldId id="284" r:id="rId19"/>
    <p:sldId id="285" r:id="rId20"/>
    <p:sldId id="286" r:id="rId21"/>
    <p:sldId id="297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36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C3075-5FC6-4713-9D9C-EE6B985216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9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file:///C:\Users\1V994W2\PycharmProjects\PPT_Background_Generation/pic_temp/pic_half_right.png" TargetMode="Externa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2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3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image" Target="file:///C:\Users\1V994W2\PycharmProjects\PPT_Background_Generation/pic_temp/0_pic_quater_left_up.png" TargetMode="External"/><Relationship Id="rId7" Type="http://schemas.openxmlformats.org/officeDocument/2006/relationships/image" Target="../media/image2.png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image" Target="file:///C:\Users\1V994W2\Documents\Tencent%20Files\574576071\FileRecv\&#25340;&#35013;&#32032;&#26448;\formiddle2\\15\subject_holdright_64,126,178_0_staid_full_0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41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5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6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8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89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05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14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2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6" Type="http://schemas.openxmlformats.org/officeDocument/2006/relationships/tags" Target="../tags/tag131.xml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image" Target="file:///C:\Users\1V994W2\PycharmProjects\PPT_Background_Generation/pic_temp/1_pic_quater_left_down.png" TargetMode="External"/><Relationship Id="rId7" Type="http://schemas.openxmlformats.org/officeDocument/2006/relationships/image" Target="../media/image7.png"/><Relationship Id="rId6" Type="http://schemas.openxmlformats.org/officeDocument/2006/relationships/tags" Target="../tags/tag134.xml"/><Relationship Id="rId5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image" Target="../media/image6.png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标题 6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229742" y="2647331"/>
            <a:ext cx="4825366" cy="984018"/>
          </a:xfrm>
        </p:spPr>
        <p:txBody>
          <a:bodyPr anchor="b">
            <a:normAutofit/>
          </a:bodyPr>
          <a:lstStyle>
            <a:lvl1pPr>
              <a:defRPr sz="4800"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2230438" y="3830987"/>
            <a:ext cx="4824670" cy="316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7" name="图片 6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8579555" y="1397000"/>
            <a:ext cx="3612445" cy="4064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8"/>
            </p:custDataLst>
          </p:nvPr>
        </p:nvSpPr>
        <p:spPr>
          <a:xfrm>
            <a:off x="2191067" y="2707006"/>
            <a:ext cx="5894070" cy="714375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Pts val="3200"/>
              <a:buNone/>
              <a:defRPr sz="3200" b="0" spc="3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9"/>
            </p:custDataLst>
          </p:nvPr>
        </p:nvSpPr>
        <p:spPr>
          <a:xfrm>
            <a:off x="2191067" y="3592195"/>
            <a:ext cx="5894070" cy="749300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9" name="图片 8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11" name="图片 10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10" name="图片 9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2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3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878000" y="0"/>
            <a:ext cx="7314000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" name="图片 5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624670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9" name="图片 8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1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7" name="图片 6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9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0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2332"/>
            <a:chOff x="0" y="0"/>
            <a:chExt cx="12192000" cy="682332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611299"/>
            </a:xfrm>
            <a:prstGeom prst="rect">
              <a:avLst/>
            </a:prstGeom>
          </p:spPr>
        </p:pic>
        <p:pic>
          <p:nvPicPr>
            <p:cNvPr id="6" name="图片 5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682332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2" name="文本占位符 8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2772305" y="3896603"/>
            <a:ext cx="4824670" cy="4108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3" name="标题 12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2771610" y="2675467"/>
            <a:ext cx="4824670" cy="1083614"/>
          </a:xfrm>
        </p:spPr>
        <p:txBody>
          <a:bodyPr anchor="b">
            <a:noAutofit/>
          </a:bodyPr>
          <a:lstStyle>
            <a:lvl1pPr>
              <a:defRPr sz="5400"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611505"/>
          </a:xfrm>
          <a:prstGeom prst="rect">
            <a:avLst/>
          </a:prstGeom>
        </p:spPr>
      </p:pic>
      <p:pic>
        <p:nvPicPr>
          <p:cNvPr id="6" name="图片 5"/>
          <p:cNvPicPr/>
          <p:nvPr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682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611505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682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611505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682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611505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682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1471910" y="6246495"/>
            <a:ext cx="720090" cy="611505"/>
          </a:xfrm>
          <a:prstGeom prst="rect">
            <a:avLst/>
          </a:prstGeom>
        </p:spPr>
      </p:pic>
      <p:pic>
        <p:nvPicPr>
          <p:cNvPr id="10" name="图片 9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0" y="6175375"/>
            <a:ext cx="720090" cy="6826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0571480" y="5482590"/>
            <a:ext cx="1619885" cy="1375410"/>
          </a:xfrm>
          <a:prstGeom prst="rect">
            <a:avLst/>
          </a:prstGeom>
        </p:spPr>
      </p:pic>
      <p:pic>
        <p:nvPicPr>
          <p:cNvPr id="8" name="图片 7"/>
          <p:cNvPicPr/>
          <p:nvPr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0" y="5322570"/>
            <a:ext cx="1619885" cy="15354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tags" Target="../tags/tag143.xml"/><Relationship Id="rId21" Type="http://schemas.openxmlformats.org/officeDocument/2006/relationships/tags" Target="../tags/tag142.xml"/><Relationship Id="rId20" Type="http://schemas.openxmlformats.org/officeDocument/2006/relationships/tags" Target="../tags/tag14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4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150.xml"/><Relationship Id="rId19" Type="http://schemas.openxmlformats.org/officeDocument/2006/relationships/tags" Target="../tags/tag167.xml"/><Relationship Id="rId18" Type="http://schemas.openxmlformats.org/officeDocument/2006/relationships/tags" Target="../tags/tag166.xml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tags" Target="../tags/tag14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16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image" Target="../media/image8.pn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6.xml"/><Relationship Id="rId16" Type="http://schemas.openxmlformats.org/officeDocument/2006/relationships/tags" Target="../tags/tag198.xml"/><Relationship Id="rId15" Type="http://schemas.openxmlformats.org/officeDocument/2006/relationships/tags" Target="../tags/tag19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tags" Target="../tags/tag184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00.xml"/><Relationship Id="rId4" Type="http://schemas.openxmlformats.org/officeDocument/2006/relationships/image" Target="../media/image9.png"/><Relationship Id="rId3" Type="http://schemas.openxmlformats.org/officeDocument/2006/relationships/tags" Target="../tags/tag199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tags" Target="../tags/tag207.xml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245.xml"/><Relationship Id="rId45" Type="http://schemas.openxmlformats.org/officeDocument/2006/relationships/tags" Target="../tags/tag244.xml"/><Relationship Id="rId44" Type="http://schemas.openxmlformats.org/officeDocument/2006/relationships/tags" Target="../tags/tag243.xml"/><Relationship Id="rId43" Type="http://schemas.openxmlformats.org/officeDocument/2006/relationships/tags" Target="../tags/tag242.xml"/><Relationship Id="rId42" Type="http://schemas.openxmlformats.org/officeDocument/2006/relationships/tags" Target="../tags/tag241.xml"/><Relationship Id="rId41" Type="http://schemas.openxmlformats.org/officeDocument/2006/relationships/tags" Target="../tags/tag240.xml"/><Relationship Id="rId40" Type="http://schemas.openxmlformats.org/officeDocument/2006/relationships/tags" Target="../tags/tag239.xml"/><Relationship Id="rId4" Type="http://schemas.openxmlformats.org/officeDocument/2006/relationships/tags" Target="../tags/tag203.xml"/><Relationship Id="rId39" Type="http://schemas.openxmlformats.org/officeDocument/2006/relationships/tags" Target="../tags/tag238.xml"/><Relationship Id="rId38" Type="http://schemas.openxmlformats.org/officeDocument/2006/relationships/tags" Target="../tags/tag237.xml"/><Relationship Id="rId37" Type="http://schemas.openxmlformats.org/officeDocument/2006/relationships/tags" Target="../tags/tag236.xml"/><Relationship Id="rId36" Type="http://schemas.openxmlformats.org/officeDocument/2006/relationships/tags" Target="../tags/tag235.xml"/><Relationship Id="rId35" Type="http://schemas.openxmlformats.org/officeDocument/2006/relationships/tags" Target="../tags/tag234.xml"/><Relationship Id="rId34" Type="http://schemas.openxmlformats.org/officeDocument/2006/relationships/tags" Target="../tags/tag233.xml"/><Relationship Id="rId33" Type="http://schemas.openxmlformats.org/officeDocument/2006/relationships/tags" Target="../tags/tag232.xml"/><Relationship Id="rId32" Type="http://schemas.openxmlformats.org/officeDocument/2006/relationships/tags" Target="../tags/tag231.xml"/><Relationship Id="rId31" Type="http://schemas.openxmlformats.org/officeDocument/2006/relationships/tags" Target="../tags/tag230.xml"/><Relationship Id="rId30" Type="http://schemas.openxmlformats.org/officeDocument/2006/relationships/tags" Target="../tags/tag229.xml"/><Relationship Id="rId3" Type="http://schemas.openxmlformats.org/officeDocument/2006/relationships/tags" Target="../tags/tag202.xml"/><Relationship Id="rId29" Type="http://schemas.openxmlformats.org/officeDocument/2006/relationships/tags" Target="../tags/tag228.xml"/><Relationship Id="rId28" Type="http://schemas.openxmlformats.org/officeDocument/2006/relationships/tags" Target="../tags/tag227.xml"/><Relationship Id="rId27" Type="http://schemas.openxmlformats.org/officeDocument/2006/relationships/tags" Target="../tags/tag226.xml"/><Relationship Id="rId26" Type="http://schemas.openxmlformats.org/officeDocument/2006/relationships/tags" Target="../tags/tag225.xml"/><Relationship Id="rId25" Type="http://schemas.openxmlformats.org/officeDocument/2006/relationships/tags" Target="../tags/tag224.xml"/><Relationship Id="rId24" Type="http://schemas.openxmlformats.org/officeDocument/2006/relationships/tags" Target="../tags/tag223.xml"/><Relationship Id="rId23" Type="http://schemas.openxmlformats.org/officeDocument/2006/relationships/tags" Target="../tags/tag222.xml"/><Relationship Id="rId22" Type="http://schemas.openxmlformats.org/officeDocument/2006/relationships/tags" Target="../tags/tag221.xml"/><Relationship Id="rId21" Type="http://schemas.openxmlformats.org/officeDocument/2006/relationships/tags" Target="../tags/tag220.xml"/><Relationship Id="rId20" Type="http://schemas.openxmlformats.org/officeDocument/2006/relationships/tags" Target="../tags/tag219.xml"/><Relationship Id="rId2" Type="http://schemas.openxmlformats.org/officeDocument/2006/relationships/image" Target="../media/image8.png"/><Relationship Id="rId19" Type="http://schemas.openxmlformats.org/officeDocument/2006/relationships/tags" Target="../tags/tag218.xml"/><Relationship Id="rId18" Type="http://schemas.openxmlformats.org/officeDocument/2006/relationships/tags" Target="../tags/tag217.xml"/><Relationship Id="rId17" Type="http://schemas.openxmlformats.org/officeDocument/2006/relationships/tags" Target="../tags/tag216.xml"/><Relationship Id="rId16" Type="http://schemas.openxmlformats.org/officeDocument/2006/relationships/tags" Target="../tags/tag215.xml"/><Relationship Id="rId15" Type="http://schemas.openxmlformats.org/officeDocument/2006/relationships/tags" Target="../tags/tag214.xml"/><Relationship Id="rId14" Type="http://schemas.openxmlformats.org/officeDocument/2006/relationships/tags" Target="../tags/tag213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tags" Target="../tags/tag210.xml"/><Relationship Id="rId10" Type="http://schemas.openxmlformats.org/officeDocument/2006/relationships/tags" Target="../tags/tag209.xml"/><Relationship Id="rId1" Type="http://schemas.openxmlformats.org/officeDocument/2006/relationships/tags" Target="../tags/tag20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47.xml"/><Relationship Id="rId4" Type="http://schemas.openxmlformats.org/officeDocument/2006/relationships/image" Target="../media/image10.png"/><Relationship Id="rId3" Type="http://schemas.openxmlformats.org/officeDocument/2006/relationships/tags" Target="../tags/tag246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image" Target="../media/image8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4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259.xml"/><Relationship Id="rId4" Type="http://schemas.openxmlformats.org/officeDocument/2006/relationships/image" Target="../media/image11.png"/><Relationship Id="rId3" Type="http://schemas.openxmlformats.org/officeDocument/2006/relationships/tags" Target="../tags/tag258.xml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image" Target="../media/image3.png"/><Relationship Id="rId4" Type="http://schemas.openxmlformats.org/officeDocument/2006/relationships/tags" Target="../tags/tag261.xml"/><Relationship Id="rId3" Type="http://schemas.openxmlformats.org/officeDocument/2006/relationships/image" Target="file:///C:\Users\1V994W2\PycharmProjects\PPT_Background_Generation/pic_temp/0_pic_quater_left_up.png" TargetMode="Externa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283.xml"/><Relationship Id="rId27" Type="http://schemas.openxmlformats.org/officeDocument/2006/relationships/tags" Target="../tags/tag282.xml"/><Relationship Id="rId26" Type="http://schemas.openxmlformats.org/officeDocument/2006/relationships/tags" Target="../tags/tag281.xml"/><Relationship Id="rId25" Type="http://schemas.openxmlformats.org/officeDocument/2006/relationships/tags" Target="../tags/tag280.xml"/><Relationship Id="rId24" Type="http://schemas.openxmlformats.org/officeDocument/2006/relationships/tags" Target="../tags/tag279.xml"/><Relationship Id="rId23" Type="http://schemas.openxmlformats.org/officeDocument/2006/relationships/tags" Target="../tags/tag278.xml"/><Relationship Id="rId22" Type="http://schemas.openxmlformats.org/officeDocument/2006/relationships/tags" Target="../tags/tag277.xml"/><Relationship Id="rId21" Type="http://schemas.openxmlformats.org/officeDocument/2006/relationships/tags" Target="../tags/tag276.xml"/><Relationship Id="rId20" Type="http://schemas.openxmlformats.org/officeDocument/2006/relationships/tags" Target="../tags/tag275.xml"/><Relationship Id="rId2" Type="http://schemas.openxmlformats.org/officeDocument/2006/relationships/image" Target="../media/image2.png"/><Relationship Id="rId19" Type="http://schemas.openxmlformats.org/officeDocument/2006/relationships/tags" Target="../tags/tag274.xml"/><Relationship Id="rId18" Type="http://schemas.openxmlformats.org/officeDocument/2006/relationships/tags" Target="../tags/tag273.xml"/><Relationship Id="rId17" Type="http://schemas.openxmlformats.org/officeDocument/2006/relationships/tags" Target="../tags/tag272.xml"/><Relationship Id="rId16" Type="http://schemas.openxmlformats.org/officeDocument/2006/relationships/tags" Target="../tags/tag271.xml"/><Relationship Id="rId15" Type="http://schemas.openxmlformats.org/officeDocument/2006/relationships/tags" Target="../tags/tag270.xml"/><Relationship Id="rId14" Type="http://schemas.openxmlformats.org/officeDocument/2006/relationships/tags" Target="../tags/tag269.xml"/><Relationship Id="rId13" Type="http://schemas.openxmlformats.org/officeDocument/2006/relationships/tags" Target="../tags/tag268.xml"/><Relationship Id="rId12" Type="http://schemas.openxmlformats.org/officeDocument/2006/relationships/tags" Target="../tags/tag267.xml"/><Relationship Id="rId11" Type="http://schemas.openxmlformats.org/officeDocument/2006/relationships/tags" Target="../tags/tag266.xml"/><Relationship Id="rId10" Type="http://schemas.openxmlformats.org/officeDocument/2006/relationships/tags" Target="../tags/tag265.xml"/><Relationship Id="rId1" Type="http://schemas.openxmlformats.org/officeDocument/2006/relationships/tags" Target="../tags/tag26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288.xml"/><Relationship Id="rId7" Type="http://schemas.openxmlformats.org/officeDocument/2006/relationships/image" Target="../media/image12.png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0" Type="http://schemas.openxmlformats.org/officeDocument/2006/relationships/notesSlide" Target="../notesSlides/notesSlide4.xml"/><Relationship Id="rId2" Type="http://schemas.openxmlformats.org/officeDocument/2006/relationships/tags" Target="../tags/tag285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93.xml"/><Relationship Id="rId17" Type="http://schemas.openxmlformats.org/officeDocument/2006/relationships/image" Target="../media/image17.png"/><Relationship Id="rId16" Type="http://schemas.openxmlformats.org/officeDocument/2006/relationships/tags" Target="../tags/tag292.xml"/><Relationship Id="rId15" Type="http://schemas.openxmlformats.org/officeDocument/2006/relationships/image" Target="../media/image16.png"/><Relationship Id="rId14" Type="http://schemas.openxmlformats.org/officeDocument/2006/relationships/tags" Target="../tags/tag291.xml"/><Relationship Id="rId13" Type="http://schemas.openxmlformats.org/officeDocument/2006/relationships/image" Target="../media/image15.png"/><Relationship Id="rId12" Type="http://schemas.openxmlformats.org/officeDocument/2006/relationships/tags" Target="../tags/tag290.xml"/><Relationship Id="rId11" Type="http://schemas.openxmlformats.org/officeDocument/2006/relationships/image" Target="../media/image14.png"/><Relationship Id="rId10" Type="http://schemas.openxmlformats.org/officeDocument/2006/relationships/tags" Target="../tags/tag289.xml"/><Relationship Id="rId1" Type="http://schemas.openxmlformats.org/officeDocument/2006/relationships/tags" Target="../tags/tag28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298.xml"/><Relationship Id="rId7" Type="http://schemas.openxmlformats.org/officeDocument/2006/relationships/image" Target="../media/image18.png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95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99.xml"/><Relationship Id="rId1" Type="http://schemas.openxmlformats.org/officeDocument/2006/relationships/tags" Target="../tags/tag29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304.xml"/><Relationship Id="rId7" Type="http://schemas.openxmlformats.org/officeDocument/2006/relationships/image" Target="../media/image20.png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301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305.xml"/><Relationship Id="rId1" Type="http://schemas.openxmlformats.org/officeDocument/2006/relationships/tags" Target="../tags/tag30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310.xml"/><Relationship Id="rId7" Type="http://schemas.openxmlformats.org/officeDocument/2006/relationships/image" Target="../media/image22.png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307.xml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12.xml"/><Relationship Id="rId11" Type="http://schemas.openxmlformats.org/officeDocument/2006/relationships/image" Target="../media/image24.png"/><Relationship Id="rId10" Type="http://schemas.openxmlformats.org/officeDocument/2006/relationships/tags" Target="../tags/tag311.xml"/><Relationship Id="rId1" Type="http://schemas.openxmlformats.org/officeDocument/2006/relationships/tags" Target="../tags/tag30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image" Target="../media/image2.png"/><Relationship Id="rId4" Type="http://schemas.openxmlformats.org/officeDocument/2006/relationships/tags" Target="../tags/tag316.xml"/><Relationship Id="rId3" Type="http://schemas.openxmlformats.org/officeDocument/2006/relationships/tags" Target="../tags/tag315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333.xml"/><Relationship Id="rId22" Type="http://schemas.openxmlformats.org/officeDocument/2006/relationships/tags" Target="../tags/tag332.xml"/><Relationship Id="rId21" Type="http://schemas.openxmlformats.org/officeDocument/2006/relationships/tags" Target="../tags/tag331.xml"/><Relationship Id="rId20" Type="http://schemas.openxmlformats.org/officeDocument/2006/relationships/tags" Target="../tags/tag330.xml"/><Relationship Id="rId2" Type="http://schemas.openxmlformats.org/officeDocument/2006/relationships/tags" Target="../tags/tag314.xml"/><Relationship Id="rId19" Type="http://schemas.openxmlformats.org/officeDocument/2006/relationships/tags" Target="../tags/tag329.xml"/><Relationship Id="rId18" Type="http://schemas.openxmlformats.org/officeDocument/2006/relationships/tags" Target="../tags/tag328.xml"/><Relationship Id="rId17" Type="http://schemas.openxmlformats.org/officeDocument/2006/relationships/tags" Target="../tags/tag327.xml"/><Relationship Id="rId16" Type="http://schemas.openxmlformats.org/officeDocument/2006/relationships/tags" Target="../tags/tag326.xml"/><Relationship Id="rId15" Type="http://schemas.openxmlformats.org/officeDocument/2006/relationships/tags" Target="../tags/tag325.xml"/><Relationship Id="rId14" Type="http://schemas.openxmlformats.org/officeDocument/2006/relationships/tags" Target="../tags/tag324.xml"/><Relationship Id="rId13" Type="http://schemas.openxmlformats.org/officeDocument/2006/relationships/tags" Target="../tags/tag323.xml"/><Relationship Id="rId12" Type="http://schemas.openxmlformats.org/officeDocument/2006/relationships/tags" Target="../tags/tag322.xml"/><Relationship Id="rId11" Type="http://schemas.openxmlformats.org/officeDocument/2006/relationships/tags" Target="../tags/tag321.xml"/><Relationship Id="rId10" Type="http://schemas.openxmlformats.org/officeDocument/2006/relationships/tags" Target="../tags/tag320.xml"/><Relationship Id="rId1" Type="http://schemas.openxmlformats.org/officeDocument/2006/relationships/tags" Target="../tags/tag31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tags" Target="../tags/tag337.xml"/><Relationship Id="rId7" Type="http://schemas.openxmlformats.org/officeDocument/2006/relationships/image" Target="file:///C:\Users\1V994W2\PycharmProjects\PPT_Background_Generation/pic_temp/1_pic_quater_left_down.png" TargetMode="External"/><Relationship Id="rId6" Type="http://schemas.openxmlformats.org/officeDocument/2006/relationships/image" Target="../media/image7.png"/><Relationship Id="rId5" Type="http://schemas.openxmlformats.org/officeDocument/2006/relationships/tags" Target="../tags/tag336.xml"/><Relationship Id="rId4" Type="http://schemas.openxmlformats.org/officeDocument/2006/relationships/image" Target="file:///C:\Users\1V994W2\PycharmProjects\PPT_Background_Generation/pic_temp/0_pic_quater_right_down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33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338.xml"/><Relationship Id="rId1" Type="http://schemas.openxmlformats.org/officeDocument/2006/relationships/tags" Target="../tags/tag33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tags" Target="../tags/tag342.xml"/><Relationship Id="rId7" Type="http://schemas.openxmlformats.org/officeDocument/2006/relationships/image" Target="file:///C:\Users\1V994W2\PycharmProjects\PPT_Background_Generation/pic_temp/1_pic_quater_left_down.png" TargetMode="External"/><Relationship Id="rId6" Type="http://schemas.openxmlformats.org/officeDocument/2006/relationships/image" Target="../media/image7.png"/><Relationship Id="rId5" Type="http://schemas.openxmlformats.org/officeDocument/2006/relationships/tags" Target="../tags/tag341.xml"/><Relationship Id="rId4" Type="http://schemas.openxmlformats.org/officeDocument/2006/relationships/image" Target="file:///C:\Users\1V994W2\PycharmProjects\PPT_Background_Generation/pic_temp/0_pic_quater_right_down.png" TargetMode="External"/><Relationship Id="rId3" Type="http://schemas.openxmlformats.org/officeDocument/2006/relationships/image" Target="../media/image6.png"/><Relationship Id="rId22" Type="http://schemas.openxmlformats.org/officeDocument/2006/relationships/notesSlide" Target="../notesSlides/notesSlide8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348.xml"/><Relationship Id="rId2" Type="http://schemas.openxmlformats.org/officeDocument/2006/relationships/tags" Target="../tags/tag340.xml"/><Relationship Id="rId19" Type="http://schemas.openxmlformats.org/officeDocument/2006/relationships/image" Target="../media/image31.png"/><Relationship Id="rId18" Type="http://schemas.openxmlformats.org/officeDocument/2006/relationships/tags" Target="../tags/tag347.xml"/><Relationship Id="rId17" Type="http://schemas.openxmlformats.org/officeDocument/2006/relationships/image" Target="../media/image30.png"/><Relationship Id="rId16" Type="http://schemas.openxmlformats.org/officeDocument/2006/relationships/tags" Target="../tags/tag346.xml"/><Relationship Id="rId15" Type="http://schemas.openxmlformats.org/officeDocument/2006/relationships/image" Target="../media/image29.png"/><Relationship Id="rId14" Type="http://schemas.openxmlformats.org/officeDocument/2006/relationships/tags" Target="../tags/tag345.xml"/><Relationship Id="rId13" Type="http://schemas.openxmlformats.org/officeDocument/2006/relationships/image" Target="../media/image28.png"/><Relationship Id="rId12" Type="http://schemas.openxmlformats.org/officeDocument/2006/relationships/tags" Target="../tags/tag344.xml"/><Relationship Id="rId11" Type="http://schemas.openxmlformats.org/officeDocument/2006/relationships/image" Target="../media/image27.png"/><Relationship Id="rId10" Type="http://schemas.openxmlformats.org/officeDocument/2006/relationships/tags" Target="../tags/tag343.xml"/><Relationship Id="rId1" Type="http://schemas.openxmlformats.org/officeDocument/2006/relationships/tags" Target="../tags/tag33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tags" Target="../tags/tag352.xml"/><Relationship Id="rId7" Type="http://schemas.openxmlformats.org/officeDocument/2006/relationships/image" Target="file:///C:\Users\1V994W2\PycharmProjects\PPT_Background_Generation/pic_temp/1_pic_quater_left_down.png" TargetMode="External"/><Relationship Id="rId6" Type="http://schemas.openxmlformats.org/officeDocument/2006/relationships/image" Target="../media/image7.png"/><Relationship Id="rId5" Type="http://schemas.openxmlformats.org/officeDocument/2006/relationships/tags" Target="../tags/tag351.xml"/><Relationship Id="rId4" Type="http://schemas.openxmlformats.org/officeDocument/2006/relationships/image" Target="file:///C:\Users\1V994W2\PycharmProjects\PPT_Background_Generation/pic_temp/0_pic_quater_right_down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350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54.xml"/><Relationship Id="rId11" Type="http://schemas.openxmlformats.org/officeDocument/2006/relationships/image" Target="../media/image33.png"/><Relationship Id="rId10" Type="http://schemas.openxmlformats.org/officeDocument/2006/relationships/tags" Target="../tags/tag353.xml"/><Relationship Id="rId1" Type="http://schemas.openxmlformats.org/officeDocument/2006/relationships/tags" Target="../tags/tag34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tags" Target="../tags/tag358.xml"/><Relationship Id="rId7" Type="http://schemas.openxmlformats.org/officeDocument/2006/relationships/image" Target="file:///C:\Users\1V994W2\PycharmProjects\PPT_Background_Generation/pic_temp/1_pic_quater_left_down.png" TargetMode="External"/><Relationship Id="rId6" Type="http://schemas.openxmlformats.org/officeDocument/2006/relationships/image" Target="../media/image7.png"/><Relationship Id="rId5" Type="http://schemas.openxmlformats.org/officeDocument/2006/relationships/tags" Target="../tags/tag357.xml"/><Relationship Id="rId4" Type="http://schemas.openxmlformats.org/officeDocument/2006/relationships/image" Target="file:///C:\Users\1V994W2\PycharmProjects\PPT_Background_Generation/pic_temp/0_pic_quater_right_down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356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60.xml"/><Relationship Id="rId11" Type="http://schemas.openxmlformats.org/officeDocument/2006/relationships/image" Target="../media/image35.png"/><Relationship Id="rId10" Type="http://schemas.openxmlformats.org/officeDocument/2006/relationships/tags" Target="../tags/tag359.xml"/><Relationship Id="rId1" Type="http://schemas.openxmlformats.org/officeDocument/2006/relationships/tags" Target="../tags/tag3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Excel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快捷使用</a:t>
            </a:r>
            <a:endParaRPr lang="zh-CN" altLang="en-US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69925" y="961390"/>
            <a:ext cx="2501900" cy="443865"/>
          </a:xfrm>
        </p:spPr>
        <p:txBody>
          <a:bodyPr/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SEM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组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常新莉</a:t>
            </a:r>
            <a:endParaRPr lang="zh-CN" altLang="en-US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>
            <p:custDataLst>
              <p:tags r:id="rId1"/>
            </p:custDataLst>
          </p:nvPr>
        </p:nvSpPr>
        <p:spPr bwMode="auto">
          <a:xfrm>
            <a:off x="6938645" y="2564448"/>
            <a:ext cx="4410710" cy="75311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8" name="梯形 87"/>
          <p:cNvSpPr/>
          <p:nvPr>
            <p:custDataLst>
              <p:tags r:id="rId2"/>
            </p:custDataLst>
          </p:nvPr>
        </p:nvSpPr>
        <p:spPr bwMode="auto">
          <a:xfrm flipV="1">
            <a:off x="7158990" y="3313113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9" name="梯形 88"/>
          <p:cNvSpPr/>
          <p:nvPr>
            <p:custDataLst>
              <p:tags r:id="rId3"/>
            </p:custDataLst>
          </p:nvPr>
        </p:nvSpPr>
        <p:spPr bwMode="auto">
          <a:xfrm>
            <a:off x="7159625" y="2518093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0" name="矩形 89"/>
          <p:cNvSpPr/>
          <p:nvPr>
            <p:custDataLst>
              <p:tags r:id="rId4"/>
            </p:custDataLst>
          </p:nvPr>
        </p:nvSpPr>
        <p:spPr bwMode="auto">
          <a:xfrm>
            <a:off x="7284720" y="2515553"/>
            <a:ext cx="628650" cy="8439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algn="ctr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rPr>
              <a:t>01</a:t>
            </a:r>
            <a:endParaRPr lang="en-US" altLang="zh-CN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1" name="文本框 90"/>
          <p:cNvSpPr txBox="1"/>
          <p:nvPr>
            <p:custDataLst>
              <p:tags r:id="rId5"/>
            </p:custDataLst>
          </p:nvPr>
        </p:nvSpPr>
        <p:spPr>
          <a:xfrm>
            <a:off x="8050530" y="2601913"/>
            <a:ext cx="3215640" cy="6572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l" defTabSz="914400">
              <a:lnSpc>
                <a:spcPct val="120000"/>
              </a:lnSpc>
              <a:buClrTx/>
              <a:buSzTx/>
              <a:buFontTx/>
            </a:pPr>
            <a:r>
              <a:rPr lang="zh-CN" altLang="en-US" sz="20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快捷键的应用</a:t>
            </a:r>
            <a:endParaRPr lang="zh-CN" altLang="en-US" sz="2000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6"/>
            </p:custDataLst>
          </p:nvPr>
        </p:nvSpPr>
        <p:spPr bwMode="auto">
          <a:xfrm>
            <a:off x="6939280" y="3837623"/>
            <a:ext cx="4410710" cy="75311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" name="梯形 4"/>
          <p:cNvSpPr/>
          <p:nvPr>
            <p:custDataLst>
              <p:tags r:id="rId7"/>
            </p:custDataLst>
          </p:nvPr>
        </p:nvSpPr>
        <p:spPr bwMode="auto">
          <a:xfrm flipV="1">
            <a:off x="7159625" y="4586288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6" name="梯形 5"/>
          <p:cNvSpPr/>
          <p:nvPr>
            <p:custDataLst>
              <p:tags r:id="rId8"/>
            </p:custDataLst>
          </p:nvPr>
        </p:nvSpPr>
        <p:spPr bwMode="auto">
          <a:xfrm>
            <a:off x="7160260" y="3791268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 bwMode="auto">
          <a:xfrm>
            <a:off x="7285355" y="3788728"/>
            <a:ext cx="628650" cy="8439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02</a:t>
            </a:r>
            <a:endParaRPr lang="en-US" altLang="zh-CN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8051165" y="3875088"/>
            <a:ext cx="3215640" cy="6572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公式的应用</a:t>
            </a:r>
            <a:endParaRPr lang="zh-CN" altLang="en-US" sz="2000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1"/>
            </p:custDataLst>
          </p:nvPr>
        </p:nvSpPr>
        <p:spPr bwMode="auto">
          <a:xfrm>
            <a:off x="6938010" y="5110798"/>
            <a:ext cx="4410710" cy="753110"/>
          </a:xfrm>
          <a:prstGeom prst="roundRect">
            <a:avLst/>
          </a:prstGeom>
          <a:noFill/>
          <a:ln w="9525">
            <a:solidFill>
              <a:schemeClr val="bg1">
                <a:lumMod val="75000"/>
              </a:schemeClr>
            </a:solidFill>
            <a:round/>
          </a:ln>
        </p:spPr>
        <p:txBody>
          <a:bodyPr rot="0" spcFirstLastPara="0" vert="horz" wrap="square" lIns="91440" tIns="45720" rIns="91440" bIns="45720" anchor="ctr" anchorCtr="0" forceAA="0" compatLnSpc="1">
            <a:normAutofit/>
          </a:bodyPr>
          <a:lstStyle/>
          <a:p>
            <a:pPr algn="r">
              <a:lnSpc>
                <a:spcPct val="130000"/>
              </a:lnSpc>
            </a:pPr>
            <a:endParaRPr lang="en-US" altLang="zh-CN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梯形 10"/>
          <p:cNvSpPr/>
          <p:nvPr>
            <p:custDataLst>
              <p:tags r:id="rId12"/>
            </p:custDataLst>
          </p:nvPr>
        </p:nvSpPr>
        <p:spPr bwMode="auto">
          <a:xfrm flipV="1">
            <a:off x="7158355" y="5859463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梯形 11"/>
          <p:cNvSpPr/>
          <p:nvPr>
            <p:custDataLst>
              <p:tags r:id="rId13"/>
            </p:custDataLst>
          </p:nvPr>
        </p:nvSpPr>
        <p:spPr bwMode="auto">
          <a:xfrm>
            <a:off x="7158990" y="5064443"/>
            <a:ext cx="880110" cy="46355"/>
          </a:xfrm>
          <a:prstGeom prst="trapezoid">
            <a:avLst>
              <a:gd name="adj" fmla="val 154634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</a:ln>
        </p:spPr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 bwMode="auto">
          <a:xfrm>
            <a:off x="7284085" y="5061903"/>
            <a:ext cx="628650" cy="8439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03</a:t>
            </a:r>
            <a:endParaRPr lang="en-US" altLang="zh-CN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8049895" y="5148263"/>
            <a:ext cx="3215640" cy="6572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Excel</a:t>
            </a:r>
            <a:r>
              <a:rPr lang="zh-CN" altLang="en-US" sz="20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的功能应用</a:t>
            </a:r>
            <a:endParaRPr lang="zh-CN" altLang="en-US" sz="2000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0" name="组合 19"/>
          <p:cNvGrpSpPr/>
          <p:nvPr>
            <p:custDataLst>
              <p:tags r:id="rId16"/>
            </p:custDataLst>
          </p:nvPr>
        </p:nvGrpSpPr>
        <p:grpSpPr>
          <a:xfrm>
            <a:off x="6938645" y="952183"/>
            <a:ext cx="3293110" cy="1043940"/>
            <a:chOff x="2262505" y="541020"/>
            <a:chExt cx="3293110" cy="1043940"/>
          </a:xfrm>
        </p:grpSpPr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2263140" y="1247775"/>
              <a:ext cx="3292475" cy="337185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normAutofit/>
            </a:bodyPr>
            <a:lstStyle/>
            <a:p>
              <a:r>
                <a:rPr lang="en-US" altLang="zh-CN" sz="1600" b="1" spc="600">
                  <a:solidFill>
                    <a:schemeClr val="dk1">
                      <a:lumMod val="85000"/>
                      <a:lumOff val="1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CONTENTS</a:t>
              </a:r>
              <a:endParaRPr lang="en-US" altLang="zh-CN" sz="1600" b="1" spc="6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8"/>
              </p:custDataLst>
            </p:nvPr>
          </p:nvSpPr>
          <p:spPr>
            <a:xfrm>
              <a:off x="2262505" y="541020"/>
              <a:ext cx="3292475" cy="706755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normAutofit/>
            </a:bodyPr>
            <a:lstStyle/>
            <a:p>
              <a:r>
                <a:rPr lang="zh-CN" altLang="en-US" sz="4000" spc="6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Arial" panose="020B0604020202020204" pitchFamily="34" charset="0"/>
                  <a:ea typeface="汉仪旗黑-85S" panose="00020600040101010101" pitchFamily="18" charset="-122"/>
                </a:rPr>
                <a:t>目录</a:t>
              </a:r>
              <a:endParaRPr lang="zh-CN" altLang="en-US" sz="4000" spc="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anose="00020600040101010101" pitchFamily="18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4" name="图片 23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700405" y="2306955"/>
            <a:ext cx="2868295" cy="2274570"/>
          </a:xfrm>
          <a:prstGeom prst="rect">
            <a:avLst/>
          </a:prstGeom>
          <a:noFill/>
        </p:spPr>
        <p:txBody>
          <a:bodyPr wrap="square" lIns="46800" rIns="46800" rtlCol="0" anchor="t" anchorCtr="0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3600">
                <a:solidFill>
                  <a:schemeClr val="accent1">
                    <a:lumMod val="75000"/>
                  </a:schemeClr>
                </a:solidFill>
                <a:sym typeface="+mn-ea"/>
              </a:rPr>
              <a:t>一、</a:t>
            </a:r>
            <a:endParaRPr lang="zh-CN" altLang="en-US" sz="3600">
              <a:solidFill>
                <a:schemeClr val="accent1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3600">
                <a:solidFill>
                  <a:schemeClr val="accent1">
                    <a:lumMod val="75000"/>
                  </a:schemeClr>
                </a:solidFill>
                <a:sym typeface="+mn-ea"/>
              </a:rPr>
              <a:t>快捷键的应用</a:t>
            </a:r>
            <a:endParaRPr lang="zh-CN" altLang="en-US" sz="3600" b="1" spc="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9891248" y="1290312"/>
            <a:ext cx="496060" cy="9850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5225318" y="1447173"/>
            <a:ext cx="5123985" cy="67128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US" altLang="zh-CN" sz="14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燕尾形 3"/>
          <p:cNvSpPr/>
          <p:nvPr>
            <p:custDataLst>
              <p:tags r:id="rId8"/>
            </p:custDataLst>
          </p:nvPr>
        </p:nvSpPr>
        <p:spPr>
          <a:xfrm>
            <a:off x="9891249" y="1289224"/>
            <a:ext cx="987185" cy="987185"/>
          </a:xfrm>
          <a:prstGeom prst="chevron">
            <a:avLst>
              <a:gd name="adj" fmla="val 455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000" bIns="36000" rtlCol="0" anchor="ctr">
            <a:normAutofit/>
          </a:bodyPr>
          <a:lstStyle/>
          <a:p>
            <a:pPr algn="r">
              <a:lnSpc>
                <a:spcPct val="120000"/>
              </a:lnSpc>
            </a:pPr>
            <a:endParaRPr lang="zh-CN" altLang="en-US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5223331" y="1446085"/>
            <a:ext cx="4667918" cy="67128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、常用键位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9891248" y="2936495"/>
            <a:ext cx="496060" cy="98500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5225318" y="3093356"/>
            <a:ext cx="5123985" cy="67128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US" altLang="zh-CN" sz="14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燕尾形 10"/>
          <p:cNvSpPr/>
          <p:nvPr>
            <p:custDataLst>
              <p:tags r:id="rId12"/>
            </p:custDataLst>
          </p:nvPr>
        </p:nvSpPr>
        <p:spPr>
          <a:xfrm>
            <a:off x="9891249" y="2935407"/>
            <a:ext cx="987185" cy="987185"/>
          </a:xfrm>
          <a:prstGeom prst="chevron">
            <a:avLst>
              <a:gd name="adj" fmla="val 45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9891248" y="4582678"/>
            <a:ext cx="496060" cy="9850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5225318" y="4739539"/>
            <a:ext cx="5123985" cy="67128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en-US" altLang="zh-CN" sz="14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燕尾形 14"/>
          <p:cNvSpPr/>
          <p:nvPr>
            <p:custDataLst>
              <p:tags r:id="rId15"/>
            </p:custDataLst>
          </p:nvPr>
        </p:nvSpPr>
        <p:spPr>
          <a:xfrm>
            <a:off x="9891249" y="4581590"/>
            <a:ext cx="987185" cy="987185"/>
          </a:xfrm>
          <a:prstGeom prst="chevron">
            <a:avLst>
              <a:gd name="adj" fmla="val 45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000" bIns="36000" rtlCol="0" anchor="ctr">
            <a:normAutofit/>
          </a:bodyPr>
          <a:lstStyle/>
          <a:p>
            <a:pPr algn="r">
              <a:lnSpc>
                <a:spcPct val="120000"/>
              </a:lnSpc>
            </a:pPr>
            <a:endParaRPr lang="zh-CN" altLang="en-US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5223331" y="3092268"/>
            <a:ext cx="4667918" cy="67128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、常用组合键位（</a:t>
            </a:r>
            <a:r>
              <a:rPr lang="en-US" alt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Ctrl</a:t>
            </a:r>
            <a:r>
              <a:rPr lang="zh-CN" altLang="en-US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）</a:t>
            </a:r>
            <a:endParaRPr lang="zh-CN" altLang="en-US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5223331" y="4737936"/>
            <a:ext cx="4667918" cy="67128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buClrTx/>
              <a:buSzTx/>
              <a:buFontTx/>
            </a:pPr>
            <a:r>
              <a:rPr lang="en-US" alt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3、常用组合</a:t>
            </a:r>
            <a:r>
              <a:rPr lang="en-US" altLang="zh-CN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键位（其他）</a:t>
            </a:r>
            <a:endParaRPr lang="en-US" altLang="zh-CN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69035" y="1761173"/>
            <a:ext cx="10287000" cy="3171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845820" y="587375"/>
            <a:ext cx="20758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、常用键位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46685" y="1588135"/>
            <a:ext cx="5401310" cy="851535"/>
            <a:chOff x="231" y="2501"/>
            <a:chExt cx="8506" cy="1341"/>
          </a:xfrm>
        </p:grpSpPr>
        <p:grpSp>
          <p:nvGrpSpPr>
            <p:cNvPr id="27" name="组合 26"/>
            <p:cNvGrpSpPr/>
            <p:nvPr/>
          </p:nvGrpSpPr>
          <p:grpSpPr>
            <a:xfrm>
              <a:off x="231" y="3090"/>
              <a:ext cx="2350" cy="752"/>
              <a:chOff x="10855" y="4409"/>
              <a:chExt cx="2350" cy="752"/>
            </a:xfrm>
          </p:grpSpPr>
          <p:sp>
            <p:nvSpPr>
              <p:cNvPr id="28" name="圆角矩形 27"/>
              <p:cNvSpPr/>
              <p:nvPr>
                <p:custDataLst>
                  <p:tags r:id="rId3"/>
                </p:custDataLst>
              </p:nvPr>
            </p:nvSpPr>
            <p:spPr>
              <a:xfrm>
                <a:off x="12465" y="4409"/>
                <a:ext cx="740" cy="752"/>
              </a:xfrm>
              <a:prstGeom prst="roundRect">
                <a:avLst/>
              </a:prstGeom>
              <a:solidFill>
                <a:schemeClr val="accent1">
                  <a:alpha val="6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0855" y="4554"/>
                <a:ext cx="1549" cy="434"/>
                <a:chOff x="-1165" y="6949"/>
                <a:chExt cx="1549" cy="434"/>
              </a:xfrm>
            </p:grpSpPr>
            <p:sp>
              <p:nvSpPr>
                <p:cNvPr id="30" name="文本框 29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-1165" y="6958"/>
                  <a:ext cx="773" cy="387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 w="12700" cmpd="sng">
                  <a:solidFill>
                    <a:schemeClr val="accent1">
                      <a:shade val="50000"/>
                    </a:schemeClr>
                  </a:solidFill>
                  <a:prstDash val="solid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noAutofit/>
                </a:bodyPr>
                <a:p>
                  <a:r>
                    <a:rPr lang="zh-CN" sz="1000">
                      <a:latin typeface="+mn-ea"/>
                    </a:rPr>
                    <a:t>退出</a:t>
                  </a:r>
                  <a:endParaRPr lang="zh-CN" sz="1000">
                    <a:latin typeface="+mn-ea"/>
                  </a:endParaRPr>
                </a:p>
              </p:txBody>
            </p:sp>
            <p:sp>
              <p:nvSpPr>
                <p:cNvPr id="31" name="右箭头 30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-330" y="6949"/>
                  <a:ext cx="714" cy="434"/>
                </a:xfrm>
                <a:prstGeom prst="rightArrow">
                  <a:avLst>
                    <a:gd name="adj1" fmla="val 50000"/>
                    <a:gd name="adj2" fmla="val 64976"/>
                  </a:avLst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4" name="文本框 33"/>
            <p:cNvSpPr txBox="1"/>
            <p:nvPr>
              <p:custDataLst>
                <p:tags r:id="rId6"/>
              </p:custDataLst>
            </p:nvPr>
          </p:nvSpPr>
          <p:spPr>
            <a:xfrm>
              <a:off x="231" y="2501"/>
              <a:ext cx="8506" cy="389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p>
              <a:r>
                <a:rPr lang="zh-CN" altLang="en-US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在单元格内容输入错误，公式出现问题时，可以按</a:t>
              </a:r>
              <a:r>
                <a:rPr lang="en-US" altLang="zh-CN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ESC</a:t>
              </a:r>
              <a:r>
                <a:rPr lang="zh-CN" altLang="en-US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退出单元格编辑，回到单元格原本内容</a:t>
              </a:r>
              <a:endParaRPr lang="zh-CN" sz="1000"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11785" y="3148330"/>
            <a:ext cx="3230880" cy="1238885"/>
            <a:chOff x="491" y="4958"/>
            <a:chExt cx="5088" cy="1951"/>
          </a:xfrm>
        </p:grpSpPr>
        <p:grpSp>
          <p:nvGrpSpPr>
            <p:cNvPr id="21" name="组合 20"/>
            <p:cNvGrpSpPr/>
            <p:nvPr/>
          </p:nvGrpSpPr>
          <p:grpSpPr>
            <a:xfrm>
              <a:off x="491" y="5481"/>
              <a:ext cx="2935" cy="1429"/>
              <a:chOff x="241" y="5013"/>
              <a:chExt cx="2935" cy="1429"/>
            </a:xfrm>
          </p:grpSpPr>
          <p:sp>
            <p:nvSpPr>
              <p:cNvPr id="12" name="圆角矩形 11"/>
              <p:cNvSpPr/>
              <p:nvPr>
                <p:custDataLst>
                  <p:tags r:id="rId7"/>
                </p:custDataLst>
              </p:nvPr>
            </p:nvSpPr>
            <p:spPr>
              <a:xfrm>
                <a:off x="1590" y="5784"/>
                <a:ext cx="1586" cy="658"/>
              </a:xfrm>
              <a:prstGeom prst="roundRect">
                <a:avLst/>
              </a:prstGeom>
              <a:solidFill>
                <a:schemeClr val="accent1">
                  <a:alpha val="6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241" y="5013"/>
                <a:ext cx="1302" cy="1143"/>
                <a:chOff x="445" y="7790"/>
                <a:chExt cx="1302" cy="1143"/>
              </a:xfrm>
            </p:grpSpPr>
            <p:sp>
              <p:nvSpPr>
                <p:cNvPr id="14" name="文本框 13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445" y="7790"/>
                  <a:ext cx="761" cy="387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 w="12700" cmpd="sng">
                  <a:solidFill>
                    <a:schemeClr val="accent1">
                      <a:shade val="50000"/>
                    </a:schemeClr>
                  </a:solidFill>
                  <a:prstDash val="solid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noAutofit/>
                </a:bodyPr>
                <a:p>
                  <a:r>
                    <a:rPr lang="zh-CN" altLang="en-US" sz="1000">
                      <a:latin typeface="+mn-ea"/>
                    </a:rPr>
                    <a:t>全选</a:t>
                  </a:r>
                  <a:endParaRPr lang="zh-CN" altLang="en-US" sz="1000">
                    <a:latin typeface="+mn-ea"/>
                  </a:endParaRPr>
                </a:p>
              </p:txBody>
            </p:sp>
            <p:sp>
              <p:nvSpPr>
                <p:cNvPr id="15" name="右箭头 14"/>
                <p:cNvSpPr/>
                <p:nvPr>
                  <p:custDataLst>
                    <p:tags r:id="rId9"/>
                  </p:custDataLst>
                </p:nvPr>
              </p:nvSpPr>
              <p:spPr>
                <a:xfrm rot="1740000">
                  <a:off x="824" y="8499"/>
                  <a:ext cx="923" cy="434"/>
                </a:xfrm>
                <a:prstGeom prst="rightArrow">
                  <a:avLst>
                    <a:gd name="adj1" fmla="val 50000"/>
                    <a:gd name="adj2" fmla="val 64976"/>
                  </a:avLst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6" name="文本框 35"/>
            <p:cNvSpPr txBox="1"/>
            <p:nvPr>
              <p:custDataLst>
                <p:tags r:id="rId10"/>
              </p:custDataLst>
            </p:nvPr>
          </p:nvSpPr>
          <p:spPr>
            <a:xfrm>
              <a:off x="491" y="4958"/>
              <a:ext cx="5088" cy="389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p>
              <a:r>
                <a:rPr lang="zh-CN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+mn-ea"/>
                </a:rPr>
                <a:t>多用于选取单元格的时候，需要手动圈定全选内容</a:t>
              </a:r>
              <a:endParaRPr lang="zh-CN" sz="1000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7990" y="4388485"/>
            <a:ext cx="3114040" cy="1502410"/>
            <a:chOff x="674" y="6911"/>
            <a:chExt cx="4904" cy="2366"/>
          </a:xfrm>
        </p:grpSpPr>
        <p:grpSp>
          <p:nvGrpSpPr>
            <p:cNvPr id="22" name="组合 21"/>
            <p:cNvGrpSpPr/>
            <p:nvPr/>
          </p:nvGrpSpPr>
          <p:grpSpPr>
            <a:xfrm>
              <a:off x="674" y="6911"/>
              <a:ext cx="2341" cy="1920"/>
              <a:chOff x="424" y="6443"/>
              <a:chExt cx="2341" cy="192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1591" y="6443"/>
                <a:ext cx="1174" cy="771"/>
              </a:xfrm>
              <a:prstGeom prst="roundRect">
                <a:avLst/>
              </a:prstGeom>
              <a:solidFill>
                <a:schemeClr val="accent6">
                  <a:alpha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424" y="6749"/>
                <a:ext cx="2160" cy="1615"/>
                <a:chOff x="424" y="6597"/>
                <a:chExt cx="2160" cy="1615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424" y="7551"/>
                  <a:ext cx="2160" cy="6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noAutofit/>
                </a:bodyPr>
                <a:p>
                  <a:r>
                    <a:rPr lang="zh-CN" altLang="en-US" sz="1000">
                      <a:latin typeface="+mn-ea"/>
                    </a:rPr>
                    <a:t>应用最多的键，</a:t>
                  </a:r>
                  <a:endParaRPr lang="zh-CN" altLang="en-US" sz="1000">
                    <a:latin typeface="+mn-ea"/>
                  </a:endParaRPr>
                </a:p>
                <a:p>
                  <a:r>
                    <a:rPr lang="zh-CN" altLang="en-US" sz="1000">
                      <a:latin typeface="+mn-ea"/>
                    </a:rPr>
                    <a:t>单独应用为多选功能</a:t>
                  </a:r>
                  <a:endParaRPr lang="zh-CN" altLang="en-US" sz="1000">
                    <a:latin typeface="+mn-ea"/>
                  </a:endParaRPr>
                </a:p>
              </p:txBody>
            </p:sp>
            <p:sp>
              <p:nvSpPr>
                <p:cNvPr id="10" name="右箭头 9"/>
                <p:cNvSpPr/>
                <p:nvPr/>
              </p:nvSpPr>
              <p:spPr>
                <a:xfrm rot="18600000">
                  <a:off x="666" y="6841"/>
                  <a:ext cx="923" cy="434"/>
                </a:xfrm>
                <a:prstGeom prst="rightArrow">
                  <a:avLst>
                    <a:gd name="adj1" fmla="val 50000"/>
                    <a:gd name="adj2" fmla="val 64976"/>
                  </a:avLst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8" name="文本框 37"/>
            <p:cNvSpPr txBox="1"/>
            <p:nvPr>
              <p:custDataLst>
                <p:tags r:id="rId11"/>
              </p:custDataLst>
            </p:nvPr>
          </p:nvSpPr>
          <p:spPr>
            <a:xfrm>
              <a:off x="674" y="8911"/>
              <a:ext cx="4905" cy="3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p>
              <a:r>
                <a:rPr lang="zh-CN" altLang="en-US" sz="1000">
                  <a:latin typeface="+mn-ea"/>
                </a:rPr>
                <a:t>按住</a:t>
              </a:r>
              <a:r>
                <a:rPr lang="en-US" altLang="zh-CN" sz="1000">
                  <a:latin typeface="+mn-ea"/>
                </a:rPr>
                <a:t>Ctrl</a:t>
              </a:r>
              <a:r>
                <a:rPr lang="zh-CN" altLang="en-US" sz="1000">
                  <a:latin typeface="+mn-ea"/>
                </a:rPr>
                <a:t>单击单元格，可多选任意单元格，包括行列</a:t>
              </a:r>
              <a:endParaRPr lang="zh-CN" altLang="en-US" sz="1000"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806055" y="3096895"/>
            <a:ext cx="2566670" cy="1530350"/>
            <a:chOff x="12293" y="4877"/>
            <a:chExt cx="4042" cy="2410"/>
          </a:xfrm>
        </p:grpSpPr>
        <p:grpSp>
          <p:nvGrpSpPr>
            <p:cNvPr id="23" name="组合 22"/>
            <p:cNvGrpSpPr/>
            <p:nvPr/>
          </p:nvGrpSpPr>
          <p:grpSpPr>
            <a:xfrm>
              <a:off x="12293" y="4877"/>
              <a:ext cx="1420" cy="1944"/>
              <a:chOff x="12043" y="4409"/>
              <a:chExt cx="1420" cy="1944"/>
            </a:xfrm>
          </p:grpSpPr>
          <p:sp>
            <p:nvSpPr>
              <p:cNvPr id="16" name="圆角矩形 15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465" y="4409"/>
                <a:ext cx="740" cy="752"/>
              </a:xfrm>
              <a:prstGeom prst="roundRect">
                <a:avLst/>
              </a:prstGeom>
              <a:solidFill>
                <a:schemeClr val="accent1">
                  <a:alpha val="6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2043" y="5207"/>
                <a:ext cx="1421" cy="1146"/>
                <a:chOff x="23" y="7602"/>
                <a:chExt cx="1421" cy="1146"/>
              </a:xfrm>
            </p:grpSpPr>
            <p:sp>
              <p:nvSpPr>
                <p:cNvPr id="18" name="文本框 17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23" y="8361"/>
                  <a:ext cx="1421" cy="387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 w="12700" cmpd="sng">
                  <a:solidFill>
                    <a:schemeClr val="accent1">
                      <a:shade val="50000"/>
                    </a:schemeClr>
                  </a:solidFill>
                  <a:prstDash val="solid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noAutofit/>
                </a:bodyPr>
                <a:p>
                  <a:r>
                    <a:rPr lang="zh-CN" altLang="en-US" sz="1000">
                      <a:latin typeface="+mn-ea"/>
                    </a:rPr>
                    <a:t>删除</a:t>
                  </a:r>
                  <a:r>
                    <a:rPr lang="en-US" altLang="zh-CN" sz="1000">
                      <a:latin typeface="+mn-ea"/>
                    </a:rPr>
                    <a:t>/</a:t>
                  </a:r>
                  <a:r>
                    <a:rPr lang="zh-CN" altLang="en-US" sz="1000">
                      <a:latin typeface="+mn-ea"/>
                    </a:rPr>
                    <a:t>清空键</a:t>
                  </a:r>
                  <a:endParaRPr lang="zh-CN" altLang="en-US" sz="1000">
                    <a:latin typeface="+mn-ea"/>
                  </a:endParaRPr>
                </a:p>
              </p:txBody>
            </p:sp>
            <p:sp>
              <p:nvSpPr>
                <p:cNvPr id="19" name="右箭头 18"/>
                <p:cNvSpPr/>
                <p:nvPr>
                  <p:custDataLst>
                    <p:tags r:id="rId14"/>
                  </p:custDataLst>
                </p:nvPr>
              </p:nvSpPr>
              <p:spPr>
                <a:xfrm rot="17100000">
                  <a:off x="458" y="7742"/>
                  <a:ext cx="714" cy="434"/>
                </a:xfrm>
                <a:prstGeom prst="rightArrow">
                  <a:avLst>
                    <a:gd name="adj1" fmla="val 50000"/>
                    <a:gd name="adj2" fmla="val 64976"/>
                  </a:avLst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0" name="文本框 39"/>
            <p:cNvSpPr txBox="1"/>
            <p:nvPr>
              <p:custDataLst>
                <p:tags r:id="rId15"/>
              </p:custDataLst>
            </p:nvPr>
          </p:nvSpPr>
          <p:spPr>
            <a:xfrm>
              <a:off x="12293" y="6911"/>
              <a:ext cx="4042" cy="376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p>
              <a:r>
                <a:rPr lang="zh-CN" sz="1000">
                  <a:latin typeface="+mn-ea"/>
                </a:rPr>
                <a:t>清空单元格内容，可大面积选择后单击清空</a:t>
              </a:r>
              <a:endParaRPr lang="zh-CN" sz="1000">
                <a:latin typeface="+mn-ea"/>
              </a:endParaRPr>
            </a:p>
          </p:txBody>
        </p:sp>
      </p:grpSp>
    </p:spTree>
    <p:custDataLst>
      <p:tags r:id="rId1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常用键位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83970" y="846455"/>
            <a:ext cx="9359900" cy="45840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62050" y="1919288"/>
            <a:ext cx="10287000" cy="3171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1162050" y="4546600"/>
            <a:ext cx="745490" cy="489585"/>
          </a:xfrm>
          <a:prstGeom prst="roundRect">
            <a:avLst/>
          </a:prstGeom>
          <a:solidFill>
            <a:schemeClr val="accent6">
              <a:alpha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165350" y="4128770"/>
            <a:ext cx="444500" cy="1313815"/>
            <a:chOff x="3171" y="5785"/>
            <a:chExt cx="700" cy="2069"/>
          </a:xfrm>
        </p:grpSpPr>
        <p:sp>
          <p:nvSpPr>
            <p:cNvPr id="12" name="圆角矩形 11"/>
            <p:cNvSpPr/>
            <p:nvPr>
              <p:custDataLst>
                <p:tags r:id="rId3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14" name="文本框 13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撤回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15" name="右箭头 14"/>
              <p:cNvSpPr/>
              <p:nvPr>
                <p:custDataLst>
                  <p:tags r:id="rId5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1282065" y="885190"/>
            <a:ext cx="2951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、常用组合键位（应用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Ctrl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）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617470" y="4128770"/>
            <a:ext cx="444500" cy="1313815"/>
            <a:chOff x="3171" y="5785"/>
            <a:chExt cx="700" cy="2069"/>
          </a:xfrm>
        </p:grpSpPr>
        <p:sp>
          <p:nvSpPr>
            <p:cNvPr id="5" name="圆角矩形 4"/>
            <p:cNvSpPr/>
            <p:nvPr>
              <p:custDataLst>
                <p:tags r:id="rId6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7" name="文本框 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剪切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9" name="右箭头 8"/>
              <p:cNvSpPr/>
              <p:nvPr>
                <p:custDataLst>
                  <p:tags r:id="rId8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3069590" y="4128770"/>
            <a:ext cx="444500" cy="1313815"/>
            <a:chOff x="3171" y="5785"/>
            <a:chExt cx="700" cy="2069"/>
          </a:xfrm>
        </p:grpSpPr>
        <p:sp>
          <p:nvSpPr>
            <p:cNvPr id="25" name="圆角矩形 24"/>
            <p:cNvSpPr/>
            <p:nvPr>
              <p:custDataLst>
                <p:tags r:id="rId9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27" name="文本框 2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复制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28" name="右箭头 27"/>
              <p:cNvSpPr/>
              <p:nvPr>
                <p:custDataLst>
                  <p:tags r:id="rId11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521710" y="4128770"/>
            <a:ext cx="444500" cy="1313815"/>
            <a:chOff x="3171" y="5785"/>
            <a:chExt cx="700" cy="2069"/>
          </a:xfrm>
        </p:grpSpPr>
        <p:sp>
          <p:nvSpPr>
            <p:cNvPr id="30" name="圆角矩形 29"/>
            <p:cNvSpPr/>
            <p:nvPr>
              <p:custDataLst>
                <p:tags r:id="rId12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32" name="文本框 3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粘贴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33" name="右箭头 32"/>
              <p:cNvSpPr/>
              <p:nvPr>
                <p:custDataLst>
                  <p:tags r:id="rId14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973830" y="4128770"/>
            <a:ext cx="444500" cy="1313815"/>
            <a:chOff x="3171" y="5785"/>
            <a:chExt cx="700" cy="2069"/>
          </a:xfrm>
        </p:grpSpPr>
        <p:sp>
          <p:nvSpPr>
            <p:cNvPr id="35" name="圆角矩形 34"/>
            <p:cNvSpPr/>
            <p:nvPr>
              <p:custDataLst>
                <p:tags r:id="rId15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37" name="文本框 36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加粗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38" name="右箭头 37"/>
              <p:cNvSpPr/>
              <p:nvPr>
                <p:custDataLst>
                  <p:tags r:id="rId17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17550" y="3696335"/>
            <a:ext cx="1675765" cy="580991"/>
            <a:chOff x="1232" y="5785"/>
            <a:chExt cx="2639" cy="939"/>
          </a:xfrm>
        </p:grpSpPr>
        <p:sp>
          <p:nvSpPr>
            <p:cNvPr id="40" name="圆角矩形 39"/>
            <p:cNvSpPr/>
            <p:nvPr>
              <p:custDataLst>
                <p:tags r:id="rId18"/>
              </p:custDataLst>
            </p:nvPr>
          </p:nvSpPr>
          <p:spPr>
            <a:xfrm>
              <a:off x="3175" y="5785"/>
              <a:ext cx="696" cy="690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232" y="6299"/>
              <a:ext cx="1860" cy="425"/>
              <a:chOff x="1436" y="9076"/>
              <a:chExt cx="1860" cy="425"/>
            </a:xfrm>
          </p:grpSpPr>
          <p:sp>
            <p:nvSpPr>
              <p:cNvPr id="42" name="文本框 41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436" y="911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全选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43" name="右箭头 42"/>
              <p:cNvSpPr/>
              <p:nvPr>
                <p:custDataLst>
                  <p:tags r:id="rId20"/>
                </p:custDataLst>
              </p:nvPr>
            </p:nvSpPr>
            <p:spPr>
              <a:xfrm rot="21120000">
                <a:off x="2318" y="9076"/>
                <a:ext cx="978" cy="278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2393315" y="2851150"/>
            <a:ext cx="444500" cy="1277620"/>
            <a:chOff x="3175" y="4441"/>
            <a:chExt cx="700" cy="2078"/>
          </a:xfrm>
        </p:grpSpPr>
        <p:sp>
          <p:nvSpPr>
            <p:cNvPr id="45" name="圆角矩形 44"/>
            <p:cNvSpPr/>
            <p:nvPr>
              <p:custDataLst>
                <p:tags r:id="rId21"/>
              </p:custDataLst>
            </p:nvPr>
          </p:nvSpPr>
          <p:spPr>
            <a:xfrm>
              <a:off x="3175" y="5806"/>
              <a:ext cx="696" cy="713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175" y="4441"/>
              <a:ext cx="700" cy="1218"/>
              <a:chOff x="3379" y="7218"/>
              <a:chExt cx="700" cy="1218"/>
            </a:xfrm>
          </p:grpSpPr>
          <p:sp>
            <p:nvSpPr>
              <p:cNvPr id="47" name="文本框 46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3379" y="7218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solidFill>
                      <a:schemeClr val="tx1"/>
                    </a:solidFill>
                    <a:latin typeface="+mn-ea"/>
                  </a:rPr>
                  <a:t>保存</a:t>
                </a:r>
                <a:endParaRPr lang="zh-CN" altLang="en-US" sz="10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8" name="右箭头 47"/>
              <p:cNvSpPr/>
              <p:nvPr>
                <p:custDataLst>
                  <p:tags r:id="rId23"/>
                </p:custDataLst>
              </p:nvPr>
            </p:nvSpPr>
            <p:spPr>
              <a:xfrm rot="5400000">
                <a:off x="3419" y="7991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3279140" y="2845435"/>
            <a:ext cx="444500" cy="1277620"/>
            <a:chOff x="3175" y="4441"/>
            <a:chExt cx="700" cy="2078"/>
          </a:xfrm>
        </p:grpSpPr>
        <p:sp>
          <p:nvSpPr>
            <p:cNvPr id="50" name="圆角矩形 49"/>
            <p:cNvSpPr/>
            <p:nvPr>
              <p:custDataLst>
                <p:tags r:id="rId24"/>
              </p:custDataLst>
            </p:nvPr>
          </p:nvSpPr>
          <p:spPr>
            <a:xfrm>
              <a:off x="3175" y="5806"/>
              <a:ext cx="696" cy="713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3175" y="4441"/>
              <a:ext cx="700" cy="1218"/>
              <a:chOff x="3379" y="7218"/>
              <a:chExt cx="700" cy="1218"/>
            </a:xfrm>
          </p:grpSpPr>
          <p:sp>
            <p:nvSpPr>
              <p:cNvPr id="52" name="文本框 51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3379" y="7218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查找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53" name="右箭头 52"/>
              <p:cNvSpPr/>
              <p:nvPr>
                <p:custDataLst>
                  <p:tags r:id="rId26"/>
                </p:custDataLst>
              </p:nvPr>
            </p:nvSpPr>
            <p:spPr>
              <a:xfrm rot="5400000">
                <a:off x="3419" y="7991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723640" y="2845435"/>
            <a:ext cx="444500" cy="1277620"/>
            <a:chOff x="3175" y="4441"/>
            <a:chExt cx="700" cy="2078"/>
          </a:xfrm>
        </p:grpSpPr>
        <p:sp>
          <p:nvSpPr>
            <p:cNvPr id="55" name="圆角矩形 54"/>
            <p:cNvSpPr/>
            <p:nvPr>
              <p:custDataLst>
                <p:tags r:id="rId27"/>
              </p:custDataLst>
            </p:nvPr>
          </p:nvSpPr>
          <p:spPr>
            <a:xfrm>
              <a:off x="3175" y="5806"/>
              <a:ext cx="696" cy="713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3175" y="4441"/>
              <a:ext cx="700" cy="1218"/>
              <a:chOff x="3379" y="7218"/>
              <a:chExt cx="700" cy="1218"/>
            </a:xfrm>
          </p:grpSpPr>
          <p:sp>
            <p:nvSpPr>
              <p:cNvPr id="57" name="文本框 56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3379" y="7218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定位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58" name="右箭头 57"/>
              <p:cNvSpPr/>
              <p:nvPr>
                <p:custDataLst>
                  <p:tags r:id="rId29"/>
                </p:custDataLst>
              </p:nvPr>
            </p:nvSpPr>
            <p:spPr>
              <a:xfrm rot="5400000">
                <a:off x="3419" y="7991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4164965" y="2845576"/>
            <a:ext cx="445135" cy="1281924"/>
            <a:chOff x="3170" y="4434"/>
            <a:chExt cx="701" cy="2085"/>
          </a:xfrm>
        </p:grpSpPr>
        <p:sp>
          <p:nvSpPr>
            <p:cNvPr id="60" name="圆角矩形 59"/>
            <p:cNvSpPr/>
            <p:nvPr>
              <p:custDataLst>
                <p:tags r:id="rId30"/>
              </p:custDataLst>
            </p:nvPr>
          </p:nvSpPr>
          <p:spPr>
            <a:xfrm>
              <a:off x="3175" y="5806"/>
              <a:ext cx="696" cy="713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170" y="4434"/>
              <a:ext cx="700" cy="1225"/>
              <a:chOff x="3374" y="7211"/>
              <a:chExt cx="700" cy="1225"/>
            </a:xfrm>
          </p:grpSpPr>
          <p:sp>
            <p:nvSpPr>
              <p:cNvPr id="62" name="文本框 61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3374" y="7211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替换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63" name="右箭头 62"/>
              <p:cNvSpPr/>
              <p:nvPr>
                <p:custDataLst>
                  <p:tags r:id="rId32"/>
                </p:custDataLst>
              </p:nvPr>
            </p:nvSpPr>
            <p:spPr>
              <a:xfrm rot="5400000">
                <a:off x="3419" y="7991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7905750" y="3696318"/>
            <a:ext cx="1078865" cy="870602"/>
            <a:chOff x="2172" y="5103"/>
            <a:chExt cx="1699" cy="1416"/>
          </a:xfrm>
        </p:grpSpPr>
        <p:sp>
          <p:nvSpPr>
            <p:cNvPr id="65" name="圆角矩形 64"/>
            <p:cNvSpPr/>
            <p:nvPr>
              <p:custDataLst>
                <p:tags r:id="rId33"/>
              </p:custDataLst>
            </p:nvPr>
          </p:nvSpPr>
          <p:spPr>
            <a:xfrm>
              <a:off x="3175" y="5806"/>
              <a:ext cx="696" cy="713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2172" y="5103"/>
              <a:ext cx="1449" cy="702"/>
              <a:chOff x="2376" y="7880"/>
              <a:chExt cx="1449" cy="702"/>
            </a:xfrm>
          </p:grpSpPr>
          <p:sp>
            <p:nvSpPr>
              <p:cNvPr id="67" name="文本框 66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2376" y="7880"/>
                <a:ext cx="1091" cy="702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 b="1">
                    <a:solidFill>
                      <a:srgbClr val="FF0000"/>
                    </a:solidFill>
                    <a:latin typeface="+mn-ea"/>
                  </a:rPr>
                  <a:t>跳到数据</a:t>
                </a:r>
                <a:r>
                  <a:rPr lang="zh-CN" altLang="en-US" sz="1000">
                    <a:latin typeface="+mn-ea"/>
                  </a:rPr>
                  <a:t>最上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68" name="右箭头 67"/>
              <p:cNvSpPr/>
              <p:nvPr>
                <p:custDataLst>
                  <p:tags r:id="rId35"/>
                </p:custDataLst>
              </p:nvPr>
            </p:nvSpPr>
            <p:spPr>
              <a:xfrm rot="2400000">
                <a:off x="3371" y="8193"/>
                <a:ext cx="454" cy="280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094980" y="4570095"/>
            <a:ext cx="444500" cy="1313815"/>
            <a:chOff x="3171" y="5785"/>
            <a:chExt cx="700" cy="2069"/>
          </a:xfrm>
        </p:grpSpPr>
        <p:sp>
          <p:nvSpPr>
            <p:cNvPr id="75" name="圆角矩形 74"/>
            <p:cNvSpPr/>
            <p:nvPr>
              <p:custDataLst>
                <p:tags r:id="rId36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77" name="文本框 76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最左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78" name="右箭头 77"/>
              <p:cNvSpPr/>
              <p:nvPr>
                <p:custDataLst>
                  <p:tags r:id="rId38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8536940" y="4566920"/>
            <a:ext cx="444500" cy="1313815"/>
            <a:chOff x="3171" y="5785"/>
            <a:chExt cx="700" cy="2069"/>
          </a:xfrm>
        </p:grpSpPr>
        <p:sp>
          <p:nvSpPr>
            <p:cNvPr id="80" name="圆角矩形 79"/>
            <p:cNvSpPr/>
            <p:nvPr>
              <p:custDataLst>
                <p:tags r:id="rId39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82" name="文本框 81"/>
              <p:cNvSpPr txBox="1"/>
              <p:nvPr>
                <p:custDataLst>
                  <p:tags r:id="rId40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最下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83" name="右箭头 82"/>
              <p:cNvSpPr/>
              <p:nvPr>
                <p:custDataLst>
                  <p:tags r:id="rId41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8982075" y="4566920"/>
            <a:ext cx="444500" cy="1313815"/>
            <a:chOff x="3171" y="5785"/>
            <a:chExt cx="700" cy="2069"/>
          </a:xfrm>
        </p:grpSpPr>
        <p:sp>
          <p:nvSpPr>
            <p:cNvPr id="85" name="圆角矩形 84"/>
            <p:cNvSpPr/>
            <p:nvPr>
              <p:custDataLst>
                <p:tags r:id="rId42"/>
              </p:custDataLst>
            </p:nvPr>
          </p:nvSpPr>
          <p:spPr>
            <a:xfrm>
              <a:off x="3175" y="5785"/>
              <a:ext cx="696" cy="734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3171" y="6684"/>
              <a:ext cx="700" cy="1170"/>
              <a:chOff x="3375" y="9461"/>
              <a:chExt cx="700" cy="1170"/>
            </a:xfrm>
          </p:grpSpPr>
          <p:sp>
            <p:nvSpPr>
              <p:cNvPr id="87" name="文本框 86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3375" y="10244"/>
                <a:ext cx="700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最右</a:t>
                </a:r>
                <a:endParaRPr lang="zh-CN" altLang="en-US" sz="1000">
                  <a:latin typeface="+mn-ea"/>
                </a:endParaRPr>
              </a:p>
            </p:txBody>
          </p:sp>
          <p:sp>
            <p:nvSpPr>
              <p:cNvPr id="88" name="右箭头 87"/>
              <p:cNvSpPr/>
              <p:nvPr>
                <p:custDataLst>
                  <p:tags r:id="rId44"/>
                </p:custDataLst>
              </p:nvPr>
            </p:nvSpPr>
            <p:spPr>
              <a:xfrm rot="16200000">
                <a:off x="3419" y="9634"/>
                <a:ext cx="618" cy="271"/>
              </a:xfrm>
              <a:prstGeom prst="rightArrow">
                <a:avLst>
                  <a:gd name="adj1" fmla="val 50000"/>
                  <a:gd name="adj2" fmla="val 64976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90" name="文本框 89"/>
          <p:cNvSpPr txBox="1"/>
          <p:nvPr>
            <p:custDataLst>
              <p:tags r:id="rId45"/>
            </p:custDataLst>
          </p:nvPr>
        </p:nvSpPr>
        <p:spPr>
          <a:xfrm>
            <a:off x="1439545" y="5763895"/>
            <a:ext cx="5361305" cy="619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accent6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l"/>
            <a:r>
              <a:rPr lang="zh-CN" altLang="en-US" sz="1000" b="1">
                <a:latin typeface="+mn-ea"/>
              </a:rPr>
              <a:t>搭配使用小妙招：</a:t>
            </a:r>
            <a:endParaRPr lang="zh-CN" altLang="en-US" sz="1000" b="1">
              <a:latin typeface="+mn-ea"/>
            </a:endParaRPr>
          </a:p>
          <a:p>
            <a:pPr algn="l"/>
            <a:r>
              <a:rPr lang="zh-CN" altLang="en-US" sz="1000" b="1">
                <a:latin typeface="+mn-ea"/>
              </a:rPr>
              <a:t>在上传笔记时，全选单元格内容，复制，切屏到红书，然后点击输入框全选粘贴，可直接替换计划名，单元名，笔记名和创意类型</a:t>
            </a:r>
            <a:r>
              <a:rPr lang="en-US" altLang="zh-CN" sz="1000" b="1">
                <a:latin typeface="+mn-ea"/>
              </a:rPr>
              <a:t>ID</a:t>
            </a:r>
            <a:r>
              <a:rPr lang="zh-CN" altLang="en-US" sz="1000" b="1">
                <a:latin typeface="+mn-ea"/>
              </a:rPr>
              <a:t>不用进行手动拉取删除，可以提高效率；</a:t>
            </a:r>
            <a:endParaRPr lang="zh-CN" altLang="en-US" sz="1000" b="1">
              <a:latin typeface="+mn-ea"/>
            </a:endParaRPr>
          </a:p>
        </p:txBody>
      </p:sp>
    </p:spTree>
    <p:custDataLst>
      <p:tags r:id="rId4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组合键位-Ctrl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97305" y="617220"/>
            <a:ext cx="9741535" cy="51104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62050" y="1919288"/>
            <a:ext cx="10287000" cy="3171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/>
          <p:cNvSpPr txBox="1"/>
          <p:nvPr/>
        </p:nvSpPr>
        <p:spPr>
          <a:xfrm>
            <a:off x="1282065" y="885190"/>
            <a:ext cx="2951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、常用组合键位（</a:t>
            </a:r>
            <a:r>
              <a:rPr lang="zh-CN">
                <a:solidFill>
                  <a:schemeClr val="accent1">
                    <a:lumMod val="75000"/>
                  </a:schemeClr>
                </a:solidFill>
              </a:rPr>
              <a:t>其他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）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62685" y="3256280"/>
            <a:ext cx="1819910" cy="1764665"/>
            <a:chOff x="1830" y="5119"/>
            <a:chExt cx="2866" cy="2779"/>
          </a:xfrm>
        </p:grpSpPr>
        <p:sp>
          <p:nvSpPr>
            <p:cNvPr id="19" name="左右箭头 18"/>
            <p:cNvSpPr/>
            <p:nvPr/>
          </p:nvSpPr>
          <p:spPr>
            <a:xfrm rot="2400000">
              <a:off x="2649" y="6341"/>
              <a:ext cx="1434" cy="312"/>
            </a:xfrm>
            <a:prstGeom prst="leftRightArrow">
              <a:avLst>
                <a:gd name="adj1" fmla="val 50000"/>
                <a:gd name="adj2" fmla="val 6795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551" y="6124"/>
              <a:ext cx="1145" cy="1774"/>
              <a:chOff x="2964" y="4745"/>
              <a:chExt cx="907" cy="1774"/>
            </a:xfrm>
          </p:grpSpPr>
          <p:sp>
            <p:nvSpPr>
              <p:cNvPr id="12" name="圆角矩形 11"/>
              <p:cNvSpPr/>
              <p:nvPr>
                <p:custDataLst>
                  <p:tags r:id="rId3"/>
                </p:custDataLst>
              </p:nvPr>
            </p:nvSpPr>
            <p:spPr>
              <a:xfrm>
                <a:off x="3175" y="5785"/>
                <a:ext cx="696" cy="734"/>
              </a:xfrm>
              <a:prstGeom prst="roundRect">
                <a:avLst/>
              </a:prstGeom>
              <a:solidFill>
                <a:schemeClr val="accent1">
                  <a:alpha val="6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964" y="4745"/>
                <a:ext cx="907" cy="38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p>
                <a:pPr algn="ctr"/>
                <a:r>
                  <a:rPr lang="zh-CN" altLang="en-US" sz="1000">
                    <a:latin typeface="+mn-ea"/>
                  </a:rPr>
                  <a:t>切换屏幕</a:t>
                </a:r>
                <a:endParaRPr lang="zh-CN" altLang="en-US" sz="1000">
                  <a:latin typeface="+mn-ea"/>
                </a:endParaRPr>
              </a:p>
            </p:txBody>
          </p:sp>
        </p:grpSp>
        <p:sp>
          <p:nvSpPr>
            <p:cNvPr id="11" name="圆角矩形 10"/>
            <p:cNvSpPr/>
            <p:nvPr>
              <p:custDataLst>
                <p:tags r:id="rId5"/>
              </p:custDataLst>
            </p:nvPr>
          </p:nvSpPr>
          <p:spPr>
            <a:xfrm>
              <a:off x="1830" y="5119"/>
              <a:ext cx="1068" cy="730"/>
            </a:xfrm>
            <a:prstGeom prst="roundRect">
              <a:avLst/>
            </a:prstGeom>
            <a:solidFill>
              <a:schemeClr val="accent1">
                <a:alpha val="60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162050" y="4080510"/>
            <a:ext cx="8332470" cy="2573020"/>
            <a:chOff x="1830" y="6426"/>
            <a:chExt cx="13122" cy="4052"/>
          </a:xfrm>
        </p:grpSpPr>
        <p:grpSp>
          <p:nvGrpSpPr>
            <p:cNvPr id="72" name="组合 71"/>
            <p:cNvGrpSpPr/>
            <p:nvPr/>
          </p:nvGrpSpPr>
          <p:grpSpPr>
            <a:xfrm>
              <a:off x="1830" y="6426"/>
              <a:ext cx="13123" cy="1888"/>
              <a:chOff x="1830" y="6426"/>
              <a:chExt cx="13123" cy="1888"/>
            </a:xfrm>
          </p:grpSpPr>
          <p:sp>
            <p:nvSpPr>
              <p:cNvPr id="23" name="圆角矩形 22"/>
              <p:cNvSpPr/>
              <p:nvPr>
                <p:custDataLst>
                  <p:tags r:id="rId6"/>
                </p:custDataLst>
              </p:nvPr>
            </p:nvSpPr>
            <p:spPr>
              <a:xfrm>
                <a:off x="1830" y="7184"/>
                <a:ext cx="1174" cy="747"/>
              </a:xfrm>
              <a:prstGeom prst="roundRect">
                <a:avLst/>
              </a:prstGeom>
              <a:solidFill>
                <a:schemeClr val="accent6">
                  <a:alpha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9" name="圆角矩形 68"/>
              <p:cNvSpPr/>
              <p:nvPr>
                <p:custDataLst>
                  <p:tags r:id="rId7"/>
                </p:custDataLst>
              </p:nvPr>
            </p:nvSpPr>
            <p:spPr>
              <a:xfrm>
                <a:off x="1830" y="6520"/>
                <a:ext cx="1565" cy="663"/>
              </a:xfrm>
              <a:prstGeom prst="roundRect">
                <a:avLst/>
              </a:prstGeom>
              <a:solidFill>
                <a:schemeClr val="accent6">
                  <a:alpha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>
                <p:custDataLst>
                  <p:tags r:id="rId8"/>
                </p:custDataLst>
              </p:nvPr>
            </p:nvSpPr>
            <p:spPr>
              <a:xfrm>
                <a:off x="12673" y="6426"/>
                <a:ext cx="2281" cy="1506"/>
              </a:xfrm>
              <a:prstGeom prst="roundRect">
                <a:avLst/>
              </a:prstGeom>
              <a:solidFill>
                <a:schemeClr val="accent6">
                  <a:alpha val="60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1" name="左右箭头 70"/>
              <p:cNvSpPr/>
              <p:nvPr>
                <p:custDataLst>
                  <p:tags r:id="rId9"/>
                </p:custDataLst>
              </p:nvPr>
            </p:nvSpPr>
            <p:spPr>
              <a:xfrm>
                <a:off x="3092" y="8002"/>
                <a:ext cx="9840" cy="312"/>
              </a:xfrm>
              <a:prstGeom prst="leftRightArrow">
                <a:avLst>
                  <a:gd name="adj1" fmla="val 50000"/>
                  <a:gd name="adj2" fmla="val 67953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3" name="文本框 72"/>
            <p:cNvSpPr txBox="1"/>
            <p:nvPr>
              <p:custDataLst>
                <p:tags r:id="rId10"/>
              </p:custDataLst>
            </p:nvPr>
          </p:nvSpPr>
          <p:spPr>
            <a:xfrm>
              <a:off x="6017" y="8384"/>
              <a:ext cx="4398" cy="209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p>
              <a:r>
                <a:rPr lang="en-US" altLang="zh-CN" sz="1000" b="1">
                  <a:latin typeface="+mn-ea"/>
                </a:rPr>
                <a:t>+↑=</a:t>
              </a:r>
              <a:r>
                <a:rPr lang="zh-CN" altLang="en-US" sz="1000" b="1">
                  <a:latin typeface="+mn-ea"/>
                </a:rPr>
                <a:t>从此位置全选单元格至数据最顶部</a:t>
              </a:r>
              <a:endParaRPr lang="zh-CN" altLang="en-US" sz="1000" b="1">
                <a:latin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+↓=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从此位置全选单元格至数据最底部</a:t>
              </a:r>
              <a:endParaRPr lang="zh-CN" altLang="en-US" sz="1000" b="1">
                <a:latin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+←=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从此位置全选单元格至数据最左部</a:t>
              </a:r>
              <a:endParaRPr lang="zh-CN" altLang="en-US" sz="1000" b="1">
                <a:latin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+→=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从此位置全选单元格至数据最右部</a:t>
              </a:r>
              <a:endParaRPr lang="zh-CN" altLang="en-US" sz="1000" b="1">
                <a:latin typeface="+mn-ea"/>
                <a:sym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+↑→=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从此位置全选单元格至数据右上全部</a:t>
              </a:r>
              <a:endParaRPr lang="zh-CN" altLang="en-US" sz="1000" b="1">
                <a:latin typeface="+mn-ea"/>
                <a:sym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+↑←=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从此位置全选单元格至数据左上全部</a:t>
              </a:r>
              <a:endParaRPr lang="zh-CN" altLang="en-US" sz="1000" b="1">
                <a:latin typeface="+mn-ea"/>
                <a:sym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+↓→=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从此位置全选单元格至数据右下全部</a:t>
              </a:r>
              <a:endParaRPr lang="zh-CN" altLang="en-US" sz="1000" b="1">
                <a:latin typeface="+mn-ea"/>
                <a:sym typeface="+mn-ea"/>
              </a:endParaRPr>
            </a:p>
            <a:p>
              <a:r>
                <a:rPr lang="en-US" altLang="zh-CN" sz="1000" b="1">
                  <a:latin typeface="+mn-ea"/>
                  <a:sym typeface="+mn-ea"/>
                </a:rPr>
                <a:t>+↓←=</a:t>
              </a:r>
              <a:r>
                <a:rPr lang="zh-CN" altLang="en-US" sz="1000" b="1">
                  <a:latin typeface="+mn-ea"/>
                  <a:sym typeface="+mn-ea"/>
                </a:rPr>
                <a:t>从此位置全选单元格至数据左下全部</a:t>
              </a:r>
              <a:endParaRPr lang="zh-CN" altLang="en-US" sz="1000" b="1">
                <a:latin typeface="+mn-ea"/>
                <a:sym typeface="+mn-ea"/>
              </a:endParaRPr>
            </a:p>
            <a:p>
              <a:endParaRPr lang="zh-CN" altLang="en-US" sz="1000" b="1">
                <a:latin typeface="+mn-ea"/>
              </a:endParaRPr>
            </a:p>
            <a:p>
              <a:endParaRPr lang="zh-CN" altLang="en-US" sz="1000" b="1">
                <a:latin typeface="+mn-ea"/>
              </a:endParaRPr>
            </a:p>
          </p:txBody>
        </p:sp>
      </p:grpSp>
    </p:spTree>
    <p:custDataLst>
      <p:tags r:id="rId1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组合键位-常用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33475" y="722630"/>
            <a:ext cx="10229850" cy="52374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/>
          <p:nvPr>
            <p:custDataLst>
              <p:tags r:id="rId1"/>
            </p:custDataLst>
          </p:nvPr>
        </p:nvPicPr>
        <p:blipFill>
          <a:blip r:embed="rId2" r:link="rId3" cstate="email"/>
          <a:stretch>
            <a:fillRect/>
          </a:stretch>
        </p:blipFill>
        <p:spPr>
          <a:xfrm>
            <a:off x="0" y="0"/>
            <a:ext cx="720090" cy="611299"/>
          </a:xfrm>
          <a:prstGeom prst="rect">
            <a:avLst/>
          </a:prstGeom>
        </p:spPr>
      </p:pic>
      <p:pic>
        <p:nvPicPr>
          <p:cNvPr id="26" name="图片 25"/>
          <p:cNvPicPr/>
          <p:nvPr>
            <p:custDataLst>
              <p:tags r:id="rId4"/>
            </p:custDataLst>
          </p:nvPr>
        </p:nvPicPr>
        <p:blipFill>
          <a:blip r:embed="rId5" r:link="rId6" cstate="email"/>
          <a:stretch>
            <a:fillRect/>
          </a:stretch>
        </p:blipFill>
        <p:spPr>
          <a:xfrm>
            <a:off x="11471910" y="0"/>
            <a:ext cx="720090" cy="682332"/>
          </a:xfrm>
          <a:prstGeom prst="rect">
            <a:avLst/>
          </a:prstGeom>
        </p:spPr>
      </p:pic>
      <p:sp>
        <p:nvSpPr>
          <p:cNvPr id="3" name="Title 6"/>
          <p:cNvSpPr txBox="1"/>
          <p:nvPr>
            <p:custDataLst>
              <p:tags r:id="rId7"/>
            </p:custDataLst>
          </p:nvPr>
        </p:nvSpPr>
        <p:spPr>
          <a:xfrm>
            <a:off x="1284193" y="768953"/>
            <a:ext cx="9624172" cy="69980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3600">
                <a:solidFill>
                  <a:schemeClr val="accent1">
                    <a:lumMod val="75000"/>
                  </a:schemeClr>
                </a:solidFill>
                <a:sym typeface="+mn-ea"/>
              </a:rPr>
              <a:t>二、公式的应用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泪滴形 3"/>
          <p:cNvSpPr/>
          <p:nvPr>
            <p:custDataLst>
              <p:tags r:id="rId8"/>
            </p:custDataLst>
          </p:nvPr>
        </p:nvSpPr>
        <p:spPr bwMode="auto">
          <a:xfrm rot="8100000">
            <a:off x="1907230" y="2008624"/>
            <a:ext cx="1187639" cy="118763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Freeform 8"/>
          <p:cNvSpPr/>
          <p:nvPr>
            <p:custDataLst>
              <p:tags r:id="rId9"/>
            </p:custDataLst>
          </p:nvPr>
        </p:nvSpPr>
        <p:spPr bwMode="auto">
          <a:xfrm>
            <a:off x="762039" y="3589045"/>
            <a:ext cx="3478022" cy="693738"/>
          </a:xfrm>
          <a:custGeom>
            <a:avLst/>
            <a:gdLst>
              <a:gd name="T0" fmla="*/ 2475377 w 577"/>
              <a:gd name="T1" fmla="*/ 226883 h 159"/>
              <a:gd name="T2" fmla="*/ 1459950 w 577"/>
              <a:gd name="T3" fmla="*/ 226883 h 159"/>
              <a:gd name="T4" fmla="*/ 1359714 w 577"/>
              <a:gd name="T5" fmla="*/ 113441 h 159"/>
              <a:gd name="T6" fmla="*/ 1259479 w 577"/>
              <a:gd name="T7" fmla="*/ 0 h 159"/>
              <a:gd name="T8" fmla="*/ 1154886 w 577"/>
              <a:gd name="T9" fmla="*/ 113441 h 159"/>
              <a:gd name="T10" fmla="*/ 1054650 w 577"/>
              <a:gd name="T11" fmla="*/ 226883 h 159"/>
              <a:gd name="T12" fmla="*/ 39223 w 577"/>
              <a:gd name="T13" fmla="*/ 226883 h 159"/>
              <a:gd name="T14" fmla="*/ 0 w 577"/>
              <a:gd name="T15" fmla="*/ 266151 h 159"/>
              <a:gd name="T16" fmla="*/ 0 w 577"/>
              <a:gd name="T17" fmla="*/ 654469 h 159"/>
              <a:gd name="T18" fmla="*/ 39223 w 577"/>
              <a:gd name="T19" fmla="*/ 693737 h 159"/>
              <a:gd name="T20" fmla="*/ 2475377 w 577"/>
              <a:gd name="T21" fmla="*/ 693737 h 159"/>
              <a:gd name="T22" fmla="*/ 2514600 w 577"/>
              <a:gd name="T23" fmla="*/ 654469 h 159"/>
              <a:gd name="T24" fmla="*/ 2514600 w 577"/>
              <a:gd name="T25" fmla="*/ 266151 h 159"/>
              <a:gd name="T26" fmla="*/ 2475377 w 577"/>
              <a:gd name="T27" fmla="*/ 226883 h 15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7" h="159">
                <a:moveTo>
                  <a:pt x="568" y="52"/>
                </a:moveTo>
                <a:cubicBezTo>
                  <a:pt x="335" y="52"/>
                  <a:pt x="335" y="52"/>
                  <a:pt x="335" y="52"/>
                </a:cubicBezTo>
                <a:cubicBezTo>
                  <a:pt x="312" y="26"/>
                  <a:pt x="312" y="26"/>
                  <a:pt x="312" y="26"/>
                </a:cubicBezTo>
                <a:cubicBezTo>
                  <a:pt x="289" y="0"/>
                  <a:pt x="289" y="0"/>
                  <a:pt x="289" y="0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4" y="52"/>
                  <a:pt x="0" y="56"/>
                  <a:pt x="0" y="61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55"/>
                  <a:pt x="4" y="159"/>
                  <a:pt x="9" y="159"/>
                </a:cubicBezTo>
                <a:cubicBezTo>
                  <a:pt x="568" y="159"/>
                  <a:pt x="568" y="159"/>
                  <a:pt x="568" y="159"/>
                </a:cubicBezTo>
                <a:cubicBezTo>
                  <a:pt x="573" y="159"/>
                  <a:pt x="577" y="155"/>
                  <a:pt x="577" y="150"/>
                </a:cubicBezTo>
                <a:cubicBezTo>
                  <a:pt x="577" y="61"/>
                  <a:pt x="577" y="61"/>
                  <a:pt x="577" y="61"/>
                </a:cubicBezTo>
                <a:cubicBezTo>
                  <a:pt x="577" y="56"/>
                  <a:pt x="573" y="52"/>
                  <a:pt x="568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TextBox 9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737004" y="3814886"/>
            <a:ext cx="1526505" cy="43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defPPr>
              <a:defRPr lang="ru-RU"/>
            </a:defPPr>
            <a:lvl1pPr marL="0" marR="0" lvl="0" indent="0" algn="ctr" defTabSz="914400" latinLnBrk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 kumimoji="0" sz="2000" b="0" i="0" u="none" strike="noStrike" cap="none" spc="200" normalizeH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pc="300" noProof="0">
                <a:sym typeface="Arial" panose="020B0604020202020204" pitchFamily="34" charset="0"/>
              </a:rPr>
              <a:t>SUM</a:t>
            </a:r>
            <a:r>
              <a:rPr lang="zh-CN" altLang="en-US" spc="300" noProof="0">
                <a:sym typeface="Arial" panose="020B0604020202020204" pitchFamily="34" charset="0"/>
              </a:rPr>
              <a:t>类</a:t>
            </a:r>
            <a:endParaRPr lang="zh-CN" altLang="en-US" spc="3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8" name="Freeform 22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2215731" y="2268304"/>
            <a:ext cx="570638" cy="668280"/>
          </a:xfrm>
          <a:custGeom>
            <a:avLst/>
            <a:gdLst>
              <a:gd name="T0" fmla="*/ 296204 w 164"/>
              <a:gd name="T1" fmla="*/ 836612 h 192"/>
              <a:gd name="T2" fmla="*/ 296204 w 164"/>
              <a:gd name="T3" fmla="*/ 806111 h 192"/>
              <a:gd name="T4" fmla="*/ 426883 w 164"/>
              <a:gd name="T5" fmla="*/ 819183 h 192"/>
              <a:gd name="T6" fmla="*/ 444306 w 164"/>
              <a:gd name="T7" fmla="*/ 784324 h 192"/>
              <a:gd name="T8" fmla="*/ 248289 w 164"/>
              <a:gd name="T9" fmla="*/ 766894 h 192"/>
              <a:gd name="T10" fmla="*/ 444306 w 164"/>
              <a:gd name="T11" fmla="*/ 753822 h 192"/>
              <a:gd name="T12" fmla="*/ 444306 w 164"/>
              <a:gd name="T13" fmla="*/ 784324 h 192"/>
              <a:gd name="T14" fmla="*/ 283136 w 164"/>
              <a:gd name="T15" fmla="*/ 723321 h 192"/>
              <a:gd name="T16" fmla="*/ 230865 w 164"/>
              <a:gd name="T17" fmla="*/ 684105 h 192"/>
              <a:gd name="T18" fmla="*/ 217797 w 164"/>
              <a:gd name="T19" fmla="*/ 605672 h 192"/>
              <a:gd name="T20" fmla="*/ 121966 w 164"/>
              <a:gd name="T21" fmla="*/ 309372 h 192"/>
              <a:gd name="T22" fmla="*/ 579341 w 164"/>
              <a:gd name="T23" fmla="*/ 309372 h 192"/>
              <a:gd name="T24" fmla="*/ 483510 w 164"/>
              <a:gd name="T25" fmla="*/ 605672 h 192"/>
              <a:gd name="T26" fmla="*/ 470442 w 164"/>
              <a:gd name="T27" fmla="*/ 684105 h 192"/>
              <a:gd name="T28" fmla="*/ 352832 w 164"/>
              <a:gd name="T29" fmla="*/ 723321 h 192"/>
              <a:gd name="T30" fmla="*/ 418171 w 164"/>
              <a:gd name="T31" fmla="*/ 692819 h 192"/>
              <a:gd name="T32" fmla="*/ 444306 w 164"/>
              <a:gd name="T33" fmla="*/ 649246 h 192"/>
              <a:gd name="T34" fmla="*/ 518357 w 164"/>
              <a:gd name="T35" fmla="*/ 470594 h 192"/>
              <a:gd name="T36" fmla="*/ 348476 w 164"/>
              <a:gd name="T37" fmla="*/ 183009 h 192"/>
              <a:gd name="T38" fmla="*/ 182950 w 164"/>
              <a:gd name="T39" fmla="*/ 470594 h 192"/>
              <a:gd name="T40" fmla="*/ 257001 w 164"/>
              <a:gd name="T41" fmla="*/ 649246 h 192"/>
              <a:gd name="T42" fmla="*/ 283136 w 164"/>
              <a:gd name="T43" fmla="*/ 692819 h 192"/>
              <a:gd name="T44" fmla="*/ 78407 w 164"/>
              <a:gd name="T45" fmla="*/ 383447 h 192"/>
              <a:gd name="T46" fmla="*/ 0 w 164"/>
              <a:gd name="T47" fmla="*/ 370375 h 192"/>
              <a:gd name="T48" fmla="*/ 78407 w 164"/>
              <a:gd name="T49" fmla="*/ 352946 h 192"/>
              <a:gd name="T50" fmla="*/ 78407 w 164"/>
              <a:gd name="T51" fmla="*/ 383447 h 192"/>
              <a:gd name="T52" fmla="*/ 622900 w 164"/>
              <a:gd name="T53" fmla="*/ 374732 h 192"/>
              <a:gd name="T54" fmla="*/ 622900 w 164"/>
              <a:gd name="T55" fmla="*/ 344231 h 192"/>
              <a:gd name="T56" fmla="*/ 714375 w 164"/>
              <a:gd name="T57" fmla="*/ 357303 h 192"/>
              <a:gd name="T58" fmla="*/ 209085 w 164"/>
              <a:gd name="T59" fmla="*/ 361660 h 192"/>
              <a:gd name="T60" fmla="*/ 196018 w 164"/>
              <a:gd name="T61" fmla="*/ 339874 h 192"/>
              <a:gd name="T62" fmla="*/ 357188 w 164"/>
              <a:gd name="T63" fmla="*/ 226582 h 192"/>
              <a:gd name="T64" fmla="*/ 357188 w 164"/>
              <a:gd name="T65" fmla="*/ 257084 h 192"/>
              <a:gd name="T66" fmla="*/ 209085 w 164"/>
              <a:gd name="T67" fmla="*/ 361660 h 192"/>
              <a:gd name="T68" fmla="*/ 540137 w 164"/>
              <a:gd name="T69" fmla="*/ 187366 h 192"/>
              <a:gd name="T70" fmla="*/ 592409 w 164"/>
              <a:gd name="T71" fmla="*/ 113291 h 192"/>
              <a:gd name="T72" fmla="*/ 614188 w 164"/>
              <a:gd name="T73" fmla="*/ 135078 h 192"/>
              <a:gd name="T74" fmla="*/ 548849 w 164"/>
              <a:gd name="T75" fmla="*/ 191724 h 192"/>
              <a:gd name="T76" fmla="*/ 143746 w 164"/>
              <a:gd name="T77" fmla="*/ 187366 h 192"/>
              <a:gd name="T78" fmla="*/ 91475 w 164"/>
              <a:gd name="T79" fmla="*/ 113291 h 192"/>
              <a:gd name="T80" fmla="*/ 165526 w 164"/>
              <a:gd name="T81" fmla="*/ 165579 h 192"/>
              <a:gd name="T82" fmla="*/ 156814 w 164"/>
              <a:gd name="T83" fmla="*/ 191724 h 192"/>
              <a:gd name="T84" fmla="*/ 335408 w 164"/>
              <a:gd name="T85" fmla="*/ 104577 h 192"/>
              <a:gd name="T86" fmla="*/ 348476 w 164"/>
              <a:gd name="T87" fmla="*/ 0 h 192"/>
              <a:gd name="T88" fmla="*/ 365899 w 164"/>
              <a:gd name="T89" fmla="*/ 104577 h 1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64" h="192">
                <a:moveTo>
                  <a:pt x="94" y="192"/>
                </a:moveTo>
                <a:cubicBezTo>
                  <a:pt x="68" y="192"/>
                  <a:pt x="68" y="192"/>
                  <a:pt x="68" y="192"/>
                </a:cubicBezTo>
                <a:cubicBezTo>
                  <a:pt x="66" y="192"/>
                  <a:pt x="64" y="190"/>
                  <a:pt x="64" y="188"/>
                </a:cubicBezTo>
                <a:cubicBezTo>
                  <a:pt x="64" y="186"/>
                  <a:pt x="66" y="185"/>
                  <a:pt x="68" y="185"/>
                </a:cubicBezTo>
                <a:cubicBezTo>
                  <a:pt x="94" y="185"/>
                  <a:pt x="94" y="185"/>
                  <a:pt x="94" y="185"/>
                </a:cubicBezTo>
                <a:cubicBezTo>
                  <a:pt x="96" y="185"/>
                  <a:pt x="98" y="186"/>
                  <a:pt x="98" y="188"/>
                </a:cubicBezTo>
                <a:cubicBezTo>
                  <a:pt x="98" y="190"/>
                  <a:pt x="96" y="192"/>
                  <a:pt x="94" y="192"/>
                </a:cubicBezTo>
                <a:close/>
                <a:moveTo>
                  <a:pt x="102" y="180"/>
                </a:moveTo>
                <a:cubicBezTo>
                  <a:pt x="60" y="180"/>
                  <a:pt x="60" y="180"/>
                  <a:pt x="60" y="180"/>
                </a:cubicBezTo>
                <a:cubicBezTo>
                  <a:pt x="58" y="180"/>
                  <a:pt x="57" y="178"/>
                  <a:pt x="57" y="176"/>
                </a:cubicBezTo>
                <a:cubicBezTo>
                  <a:pt x="57" y="174"/>
                  <a:pt x="58" y="173"/>
                  <a:pt x="60" y="173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4" y="173"/>
                  <a:pt x="105" y="174"/>
                  <a:pt x="105" y="176"/>
                </a:cubicBezTo>
                <a:cubicBezTo>
                  <a:pt x="105" y="178"/>
                  <a:pt x="104" y="180"/>
                  <a:pt x="102" y="180"/>
                </a:cubicBezTo>
                <a:close/>
                <a:moveTo>
                  <a:pt x="81" y="166"/>
                </a:moveTo>
                <a:cubicBezTo>
                  <a:pt x="73" y="166"/>
                  <a:pt x="65" y="166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57" y="166"/>
                  <a:pt x="54" y="164"/>
                  <a:pt x="53" y="157"/>
                </a:cubicBezTo>
                <a:cubicBezTo>
                  <a:pt x="52" y="154"/>
                  <a:pt x="52" y="152"/>
                  <a:pt x="52" y="149"/>
                </a:cubicBezTo>
                <a:cubicBezTo>
                  <a:pt x="52" y="145"/>
                  <a:pt x="51" y="142"/>
                  <a:pt x="50" y="139"/>
                </a:cubicBezTo>
                <a:cubicBezTo>
                  <a:pt x="44" y="129"/>
                  <a:pt x="41" y="122"/>
                  <a:pt x="35" y="111"/>
                </a:cubicBezTo>
                <a:cubicBezTo>
                  <a:pt x="30" y="101"/>
                  <a:pt x="24" y="86"/>
                  <a:pt x="28" y="71"/>
                </a:cubicBezTo>
                <a:cubicBezTo>
                  <a:pt x="33" y="53"/>
                  <a:pt x="52" y="35"/>
                  <a:pt x="80" y="35"/>
                </a:cubicBezTo>
                <a:cubicBezTo>
                  <a:pt x="109" y="35"/>
                  <a:pt x="128" y="53"/>
                  <a:pt x="133" y="71"/>
                </a:cubicBezTo>
                <a:cubicBezTo>
                  <a:pt x="137" y="86"/>
                  <a:pt x="131" y="101"/>
                  <a:pt x="126" y="111"/>
                </a:cubicBezTo>
                <a:cubicBezTo>
                  <a:pt x="120" y="122"/>
                  <a:pt x="117" y="129"/>
                  <a:pt x="111" y="139"/>
                </a:cubicBezTo>
                <a:cubicBezTo>
                  <a:pt x="109" y="142"/>
                  <a:pt x="109" y="145"/>
                  <a:pt x="109" y="149"/>
                </a:cubicBezTo>
                <a:cubicBezTo>
                  <a:pt x="109" y="152"/>
                  <a:pt x="109" y="154"/>
                  <a:pt x="108" y="157"/>
                </a:cubicBezTo>
                <a:cubicBezTo>
                  <a:pt x="107" y="164"/>
                  <a:pt x="103" y="166"/>
                  <a:pt x="96" y="166"/>
                </a:cubicBezTo>
                <a:cubicBezTo>
                  <a:pt x="96" y="166"/>
                  <a:pt x="88" y="166"/>
                  <a:pt x="81" y="166"/>
                </a:cubicBezTo>
                <a:close/>
                <a:moveTo>
                  <a:pt x="65" y="159"/>
                </a:moveTo>
                <a:cubicBezTo>
                  <a:pt x="66" y="159"/>
                  <a:pt x="95" y="159"/>
                  <a:pt x="96" y="159"/>
                </a:cubicBezTo>
                <a:cubicBezTo>
                  <a:pt x="101" y="159"/>
                  <a:pt x="101" y="158"/>
                  <a:pt x="101" y="155"/>
                </a:cubicBezTo>
                <a:cubicBezTo>
                  <a:pt x="102" y="153"/>
                  <a:pt x="102" y="151"/>
                  <a:pt x="102" y="149"/>
                </a:cubicBezTo>
                <a:cubicBezTo>
                  <a:pt x="102" y="144"/>
                  <a:pt x="102" y="140"/>
                  <a:pt x="105" y="135"/>
                </a:cubicBezTo>
                <a:cubicBezTo>
                  <a:pt x="110" y="125"/>
                  <a:pt x="114" y="118"/>
                  <a:pt x="119" y="108"/>
                </a:cubicBezTo>
                <a:cubicBezTo>
                  <a:pt x="123" y="101"/>
                  <a:pt x="129" y="86"/>
                  <a:pt x="126" y="73"/>
                </a:cubicBezTo>
                <a:cubicBezTo>
                  <a:pt x="122" y="58"/>
                  <a:pt x="105" y="42"/>
                  <a:pt x="80" y="42"/>
                </a:cubicBezTo>
                <a:cubicBezTo>
                  <a:pt x="56" y="42"/>
                  <a:pt x="39" y="58"/>
                  <a:pt x="35" y="73"/>
                </a:cubicBezTo>
                <a:cubicBezTo>
                  <a:pt x="32" y="86"/>
                  <a:pt x="38" y="101"/>
                  <a:pt x="42" y="108"/>
                </a:cubicBezTo>
                <a:cubicBezTo>
                  <a:pt x="47" y="118"/>
                  <a:pt x="51" y="125"/>
                  <a:pt x="56" y="135"/>
                </a:cubicBezTo>
                <a:cubicBezTo>
                  <a:pt x="59" y="140"/>
                  <a:pt x="59" y="144"/>
                  <a:pt x="59" y="149"/>
                </a:cubicBezTo>
                <a:cubicBezTo>
                  <a:pt x="59" y="151"/>
                  <a:pt x="59" y="153"/>
                  <a:pt x="60" y="155"/>
                </a:cubicBezTo>
                <a:cubicBezTo>
                  <a:pt x="60" y="158"/>
                  <a:pt x="60" y="159"/>
                  <a:pt x="65" y="159"/>
                </a:cubicBezTo>
                <a:cubicBezTo>
                  <a:pt x="65" y="159"/>
                  <a:pt x="65" y="159"/>
                  <a:pt x="65" y="159"/>
                </a:cubicBezTo>
                <a:close/>
                <a:moveTo>
                  <a:pt x="18" y="88"/>
                </a:moveTo>
                <a:cubicBezTo>
                  <a:pt x="4" y="88"/>
                  <a:pt x="4" y="88"/>
                  <a:pt x="4" y="88"/>
                </a:cubicBezTo>
                <a:cubicBezTo>
                  <a:pt x="2" y="88"/>
                  <a:pt x="0" y="87"/>
                  <a:pt x="0" y="85"/>
                </a:cubicBezTo>
                <a:cubicBezTo>
                  <a:pt x="0" y="83"/>
                  <a:pt x="2" y="81"/>
                  <a:pt x="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0" y="81"/>
                  <a:pt x="21" y="83"/>
                  <a:pt x="21" y="85"/>
                </a:cubicBezTo>
                <a:cubicBezTo>
                  <a:pt x="21" y="87"/>
                  <a:pt x="20" y="88"/>
                  <a:pt x="18" y="88"/>
                </a:cubicBezTo>
                <a:close/>
                <a:moveTo>
                  <a:pt x="160" y="86"/>
                </a:moveTo>
                <a:cubicBezTo>
                  <a:pt x="143" y="86"/>
                  <a:pt x="143" y="86"/>
                  <a:pt x="143" y="86"/>
                </a:cubicBezTo>
                <a:cubicBezTo>
                  <a:pt x="141" y="86"/>
                  <a:pt x="140" y="84"/>
                  <a:pt x="140" y="82"/>
                </a:cubicBezTo>
                <a:cubicBezTo>
                  <a:pt x="140" y="80"/>
                  <a:pt x="141" y="79"/>
                  <a:pt x="143" y="79"/>
                </a:cubicBezTo>
                <a:cubicBezTo>
                  <a:pt x="160" y="79"/>
                  <a:pt x="160" y="79"/>
                  <a:pt x="160" y="79"/>
                </a:cubicBezTo>
                <a:cubicBezTo>
                  <a:pt x="162" y="79"/>
                  <a:pt x="164" y="80"/>
                  <a:pt x="164" y="82"/>
                </a:cubicBezTo>
                <a:cubicBezTo>
                  <a:pt x="164" y="84"/>
                  <a:pt x="162" y="86"/>
                  <a:pt x="160" y="86"/>
                </a:cubicBezTo>
                <a:close/>
                <a:moveTo>
                  <a:pt x="48" y="83"/>
                </a:moveTo>
                <a:cubicBezTo>
                  <a:pt x="48" y="83"/>
                  <a:pt x="48" y="83"/>
                  <a:pt x="47" y="83"/>
                </a:cubicBezTo>
                <a:cubicBezTo>
                  <a:pt x="46" y="82"/>
                  <a:pt x="44" y="80"/>
                  <a:pt x="45" y="78"/>
                </a:cubicBezTo>
                <a:cubicBezTo>
                  <a:pt x="48" y="65"/>
                  <a:pt x="6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4" y="52"/>
                  <a:pt x="86" y="54"/>
                  <a:pt x="86" y="56"/>
                </a:cubicBezTo>
                <a:cubicBezTo>
                  <a:pt x="86" y="58"/>
                  <a:pt x="84" y="59"/>
                  <a:pt x="82" y="59"/>
                </a:cubicBezTo>
                <a:cubicBezTo>
                  <a:pt x="66" y="59"/>
                  <a:pt x="54" y="70"/>
                  <a:pt x="52" y="80"/>
                </a:cubicBezTo>
                <a:cubicBezTo>
                  <a:pt x="51" y="82"/>
                  <a:pt x="50" y="83"/>
                  <a:pt x="48" y="83"/>
                </a:cubicBezTo>
                <a:close/>
                <a:moveTo>
                  <a:pt x="126" y="44"/>
                </a:moveTo>
                <a:cubicBezTo>
                  <a:pt x="125" y="44"/>
                  <a:pt x="124" y="43"/>
                  <a:pt x="124" y="43"/>
                </a:cubicBezTo>
                <a:cubicBezTo>
                  <a:pt x="122" y="41"/>
                  <a:pt x="122" y="39"/>
                  <a:pt x="124" y="38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137" y="24"/>
                  <a:pt x="139" y="24"/>
                  <a:pt x="141" y="26"/>
                </a:cubicBezTo>
                <a:cubicBezTo>
                  <a:pt x="142" y="27"/>
                  <a:pt x="142" y="29"/>
                  <a:pt x="141" y="31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36" y="44"/>
                </a:moveTo>
                <a:cubicBezTo>
                  <a:pt x="35" y="44"/>
                  <a:pt x="34" y="43"/>
                  <a:pt x="33" y="43"/>
                </a:cubicBezTo>
                <a:cubicBezTo>
                  <a:pt x="21" y="31"/>
                  <a:pt x="21" y="31"/>
                  <a:pt x="21" y="31"/>
                </a:cubicBezTo>
                <a:cubicBezTo>
                  <a:pt x="20" y="29"/>
                  <a:pt x="20" y="27"/>
                  <a:pt x="21" y="26"/>
                </a:cubicBezTo>
                <a:cubicBezTo>
                  <a:pt x="22" y="24"/>
                  <a:pt x="25" y="24"/>
                  <a:pt x="26" y="26"/>
                </a:cubicBezTo>
                <a:cubicBezTo>
                  <a:pt x="38" y="38"/>
                  <a:pt x="38" y="38"/>
                  <a:pt x="38" y="38"/>
                </a:cubicBezTo>
                <a:cubicBezTo>
                  <a:pt x="40" y="39"/>
                  <a:pt x="40" y="41"/>
                  <a:pt x="38" y="43"/>
                </a:cubicBezTo>
                <a:cubicBezTo>
                  <a:pt x="38" y="43"/>
                  <a:pt x="37" y="44"/>
                  <a:pt x="36" y="44"/>
                </a:cubicBezTo>
                <a:close/>
                <a:moveTo>
                  <a:pt x="80" y="28"/>
                </a:moveTo>
                <a:cubicBezTo>
                  <a:pt x="78" y="28"/>
                  <a:pt x="77" y="26"/>
                  <a:pt x="77" y="24"/>
                </a:cubicBezTo>
                <a:cubicBezTo>
                  <a:pt x="77" y="4"/>
                  <a:pt x="77" y="4"/>
                  <a:pt x="77" y="4"/>
                </a:cubicBezTo>
                <a:cubicBezTo>
                  <a:pt x="77" y="2"/>
                  <a:pt x="78" y="0"/>
                  <a:pt x="80" y="0"/>
                </a:cubicBezTo>
                <a:cubicBezTo>
                  <a:pt x="82" y="0"/>
                  <a:pt x="84" y="2"/>
                  <a:pt x="84" y="4"/>
                </a:cubicBezTo>
                <a:cubicBezTo>
                  <a:pt x="84" y="24"/>
                  <a:pt x="84" y="24"/>
                  <a:pt x="84" y="24"/>
                </a:cubicBezTo>
                <a:cubicBezTo>
                  <a:pt x="84" y="26"/>
                  <a:pt x="82" y="28"/>
                  <a:pt x="80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TextBox 9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62039" y="5051933"/>
            <a:ext cx="3476436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t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包含有：求和；条件求和；</a:t>
            </a:r>
            <a:r>
              <a:rPr lang="en-US" altLang="zh-CN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16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           </a:t>
            </a: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多条件求和；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TextBox 9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62039" y="4544110"/>
            <a:ext cx="3476436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求和类公式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泪滴形 10"/>
          <p:cNvSpPr/>
          <p:nvPr>
            <p:custDataLst>
              <p:tags r:id="rId14"/>
            </p:custDataLst>
          </p:nvPr>
        </p:nvSpPr>
        <p:spPr bwMode="auto">
          <a:xfrm rot="18900000">
            <a:off x="5502460" y="4901407"/>
            <a:ext cx="1187639" cy="118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Freeform 8"/>
          <p:cNvSpPr/>
          <p:nvPr>
            <p:custDataLst>
              <p:tags r:id="rId15"/>
            </p:custDataLst>
          </p:nvPr>
        </p:nvSpPr>
        <p:spPr bwMode="auto">
          <a:xfrm rot="10800000">
            <a:off x="4357268" y="3814887"/>
            <a:ext cx="3478022" cy="693738"/>
          </a:xfrm>
          <a:custGeom>
            <a:avLst/>
            <a:gdLst>
              <a:gd name="T0" fmla="*/ 2475377 w 577"/>
              <a:gd name="T1" fmla="*/ 226883 h 159"/>
              <a:gd name="T2" fmla="*/ 1459950 w 577"/>
              <a:gd name="T3" fmla="*/ 226883 h 159"/>
              <a:gd name="T4" fmla="*/ 1359714 w 577"/>
              <a:gd name="T5" fmla="*/ 113441 h 159"/>
              <a:gd name="T6" fmla="*/ 1259479 w 577"/>
              <a:gd name="T7" fmla="*/ 0 h 159"/>
              <a:gd name="T8" fmla="*/ 1154886 w 577"/>
              <a:gd name="T9" fmla="*/ 113441 h 159"/>
              <a:gd name="T10" fmla="*/ 1054650 w 577"/>
              <a:gd name="T11" fmla="*/ 226883 h 159"/>
              <a:gd name="T12" fmla="*/ 39223 w 577"/>
              <a:gd name="T13" fmla="*/ 226883 h 159"/>
              <a:gd name="T14" fmla="*/ 0 w 577"/>
              <a:gd name="T15" fmla="*/ 266151 h 159"/>
              <a:gd name="T16" fmla="*/ 0 w 577"/>
              <a:gd name="T17" fmla="*/ 654469 h 159"/>
              <a:gd name="T18" fmla="*/ 39223 w 577"/>
              <a:gd name="T19" fmla="*/ 693737 h 159"/>
              <a:gd name="T20" fmla="*/ 2475377 w 577"/>
              <a:gd name="T21" fmla="*/ 693737 h 159"/>
              <a:gd name="T22" fmla="*/ 2514600 w 577"/>
              <a:gd name="T23" fmla="*/ 654469 h 159"/>
              <a:gd name="T24" fmla="*/ 2514600 w 577"/>
              <a:gd name="T25" fmla="*/ 266151 h 159"/>
              <a:gd name="T26" fmla="*/ 2475377 w 577"/>
              <a:gd name="T27" fmla="*/ 226883 h 15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7" h="159">
                <a:moveTo>
                  <a:pt x="568" y="52"/>
                </a:moveTo>
                <a:cubicBezTo>
                  <a:pt x="335" y="52"/>
                  <a:pt x="335" y="52"/>
                  <a:pt x="335" y="52"/>
                </a:cubicBezTo>
                <a:cubicBezTo>
                  <a:pt x="312" y="26"/>
                  <a:pt x="312" y="26"/>
                  <a:pt x="312" y="26"/>
                </a:cubicBezTo>
                <a:cubicBezTo>
                  <a:pt x="289" y="0"/>
                  <a:pt x="289" y="0"/>
                  <a:pt x="289" y="0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4" y="52"/>
                  <a:pt x="0" y="56"/>
                  <a:pt x="0" y="61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55"/>
                  <a:pt x="4" y="159"/>
                  <a:pt x="9" y="159"/>
                </a:cubicBezTo>
                <a:cubicBezTo>
                  <a:pt x="568" y="159"/>
                  <a:pt x="568" y="159"/>
                  <a:pt x="568" y="159"/>
                </a:cubicBezTo>
                <a:cubicBezTo>
                  <a:pt x="573" y="159"/>
                  <a:pt x="577" y="155"/>
                  <a:pt x="577" y="150"/>
                </a:cubicBezTo>
                <a:cubicBezTo>
                  <a:pt x="577" y="61"/>
                  <a:pt x="577" y="61"/>
                  <a:pt x="577" y="61"/>
                </a:cubicBezTo>
                <a:cubicBezTo>
                  <a:pt x="577" y="56"/>
                  <a:pt x="573" y="52"/>
                  <a:pt x="568" y="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TextBox 9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332233" y="3814886"/>
            <a:ext cx="1526505" cy="43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80000"/>
          </a:bodyPr>
          <a:lstStyle>
            <a:defPPr>
              <a:defRPr lang="ru-RU"/>
            </a:defPPr>
            <a:lvl1pPr marL="0" marR="0" lvl="0" indent="0" algn="ctr" defTabSz="914400" latinLnBrk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 kumimoji="0" sz="2000" b="0" i="0" u="none" strike="noStrike" cap="none" spc="200" normalizeH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pc="300" noProof="0">
                <a:sym typeface="Arial" panose="020B0604020202020204" pitchFamily="34" charset="0"/>
              </a:rPr>
              <a:t>VLOOKUP</a:t>
            </a:r>
            <a:endParaRPr lang="zh-CN" altLang="en-US" spc="3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Freeform 19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5826279" y="5227149"/>
            <a:ext cx="540000" cy="540000"/>
          </a:xfrm>
          <a:custGeom>
            <a:avLst/>
            <a:gdLst>
              <a:gd name="T0" fmla="*/ 278914 w 157"/>
              <a:gd name="T1" fmla="*/ 658064 h 157"/>
              <a:gd name="T2" fmla="*/ 226618 w 157"/>
              <a:gd name="T3" fmla="*/ 570903 h 157"/>
              <a:gd name="T4" fmla="*/ 126383 w 157"/>
              <a:gd name="T5" fmla="*/ 605767 h 157"/>
              <a:gd name="T6" fmla="*/ 113309 w 157"/>
              <a:gd name="T7" fmla="*/ 466310 h 157"/>
              <a:gd name="T8" fmla="*/ 91519 w 157"/>
              <a:gd name="T9" fmla="*/ 414014 h 157"/>
              <a:gd name="T10" fmla="*/ 0 w 157"/>
              <a:gd name="T11" fmla="*/ 309421 h 157"/>
              <a:gd name="T12" fmla="*/ 100235 w 157"/>
              <a:gd name="T13" fmla="*/ 261482 h 157"/>
              <a:gd name="T14" fmla="*/ 74087 w 157"/>
              <a:gd name="T15" fmla="*/ 161247 h 157"/>
              <a:gd name="T16" fmla="*/ 161247 w 157"/>
              <a:gd name="T17" fmla="*/ 74087 h 157"/>
              <a:gd name="T18" fmla="*/ 265840 w 157"/>
              <a:gd name="T19" fmla="*/ 95877 h 157"/>
              <a:gd name="T20" fmla="*/ 309421 w 157"/>
              <a:gd name="T21" fmla="*/ 0 h 157"/>
              <a:gd name="T22" fmla="*/ 414014 w 157"/>
              <a:gd name="T23" fmla="*/ 91519 h 157"/>
              <a:gd name="T24" fmla="*/ 466310 w 157"/>
              <a:gd name="T25" fmla="*/ 113309 h 157"/>
              <a:gd name="T26" fmla="*/ 610125 w 157"/>
              <a:gd name="T27" fmla="*/ 122025 h 157"/>
              <a:gd name="T28" fmla="*/ 570903 w 157"/>
              <a:gd name="T29" fmla="*/ 222260 h 157"/>
              <a:gd name="T30" fmla="*/ 662422 w 157"/>
              <a:gd name="T31" fmla="*/ 278914 h 157"/>
              <a:gd name="T32" fmla="*/ 684212 w 157"/>
              <a:gd name="T33" fmla="*/ 374791 h 157"/>
              <a:gd name="T34" fmla="*/ 588335 w 157"/>
              <a:gd name="T35" fmla="*/ 418372 h 157"/>
              <a:gd name="T36" fmla="*/ 610125 w 157"/>
              <a:gd name="T37" fmla="*/ 522965 h 157"/>
              <a:gd name="T38" fmla="*/ 522965 w 157"/>
              <a:gd name="T39" fmla="*/ 610125 h 157"/>
              <a:gd name="T40" fmla="*/ 422730 w 157"/>
              <a:gd name="T41" fmla="*/ 583977 h 157"/>
              <a:gd name="T42" fmla="*/ 374791 w 157"/>
              <a:gd name="T43" fmla="*/ 684212 h 157"/>
              <a:gd name="T44" fmla="*/ 383507 w 157"/>
              <a:gd name="T45" fmla="*/ 588335 h 157"/>
              <a:gd name="T46" fmla="*/ 488100 w 157"/>
              <a:gd name="T47" fmla="*/ 544755 h 157"/>
              <a:gd name="T48" fmla="*/ 544755 w 157"/>
              <a:gd name="T49" fmla="*/ 483742 h 157"/>
              <a:gd name="T50" fmla="*/ 588335 w 157"/>
              <a:gd name="T51" fmla="*/ 383507 h 157"/>
              <a:gd name="T52" fmla="*/ 588335 w 157"/>
              <a:gd name="T53" fmla="*/ 300705 h 157"/>
              <a:gd name="T54" fmla="*/ 544755 w 157"/>
              <a:gd name="T55" fmla="*/ 196112 h 157"/>
              <a:gd name="T56" fmla="*/ 488100 w 157"/>
              <a:gd name="T57" fmla="*/ 139457 h 157"/>
              <a:gd name="T58" fmla="*/ 383507 w 157"/>
              <a:gd name="T59" fmla="*/ 95877 h 157"/>
              <a:gd name="T60" fmla="*/ 300705 w 157"/>
              <a:gd name="T61" fmla="*/ 95877 h 157"/>
              <a:gd name="T62" fmla="*/ 200470 w 157"/>
              <a:gd name="T63" fmla="*/ 139457 h 157"/>
              <a:gd name="T64" fmla="*/ 139457 w 157"/>
              <a:gd name="T65" fmla="*/ 196112 h 157"/>
              <a:gd name="T66" fmla="*/ 95877 w 157"/>
              <a:gd name="T67" fmla="*/ 300705 h 157"/>
              <a:gd name="T68" fmla="*/ 95877 w 157"/>
              <a:gd name="T69" fmla="*/ 383507 h 157"/>
              <a:gd name="T70" fmla="*/ 139457 w 157"/>
              <a:gd name="T71" fmla="*/ 483742 h 157"/>
              <a:gd name="T72" fmla="*/ 200470 w 157"/>
              <a:gd name="T73" fmla="*/ 544755 h 157"/>
              <a:gd name="T74" fmla="*/ 300705 w 157"/>
              <a:gd name="T75" fmla="*/ 588335 h 157"/>
              <a:gd name="T76" fmla="*/ 100235 w 157"/>
              <a:gd name="T77" fmla="*/ 540397 h 157"/>
              <a:gd name="T78" fmla="*/ 588335 w 157"/>
              <a:gd name="T79" fmla="*/ 536039 h 157"/>
              <a:gd name="T80" fmla="*/ 30506 w 157"/>
              <a:gd name="T81" fmla="*/ 374791 h 157"/>
              <a:gd name="T82" fmla="*/ 653706 w 157"/>
              <a:gd name="T83" fmla="*/ 374791 h 157"/>
              <a:gd name="T84" fmla="*/ 30506 w 157"/>
              <a:gd name="T85" fmla="*/ 374791 h 157"/>
              <a:gd name="T86" fmla="*/ 540397 w 157"/>
              <a:gd name="T87" fmla="*/ 95877 h 157"/>
              <a:gd name="T88" fmla="*/ 248408 w 157"/>
              <a:gd name="T89" fmla="*/ 435804 h 157"/>
              <a:gd name="T90" fmla="*/ 440162 w 157"/>
              <a:gd name="T91" fmla="*/ 244050 h 157"/>
              <a:gd name="T92" fmla="*/ 344285 w 157"/>
              <a:gd name="T93" fmla="*/ 479384 h 157"/>
              <a:gd name="T94" fmla="*/ 239692 w 157"/>
              <a:gd name="T95" fmla="*/ 318137 h 157"/>
              <a:gd name="T96" fmla="*/ 366075 w 157"/>
              <a:gd name="T97" fmla="*/ 444520 h 157"/>
              <a:gd name="T98" fmla="*/ 344285 w 157"/>
              <a:gd name="T99" fmla="*/ 235334 h 15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57" h="157">
                <a:moveTo>
                  <a:pt x="86" y="157"/>
                </a:moveTo>
                <a:cubicBezTo>
                  <a:pt x="71" y="157"/>
                  <a:pt x="71" y="157"/>
                  <a:pt x="71" y="157"/>
                </a:cubicBezTo>
                <a:cubicBezTo>
                  <a:pt x="68" y="157"/>
                  <a:pt x="65" y="154"/>
                  <a:pt x="64" y="151"/>
                </a:cubicBezTo>
                <a:cubicBezTo>
                  <a:pt x="62" y="136"/>
                  <a:pt x="62" y="136"/>
                  <a:pt x="62" y="136"/>
                </a:cubicBezTo>
                <a:cubicBezTo>
                  <a:pt x="62" y="135"/>
                  <a:pt x="61" y="135"/>
                  <a:pt x="61" y="134"/>
                </a:cubicBezTo>
                <a:cubicBezTo>
                  <a:pt x="58" y="133"/>
                  <a:pt x="55" y="132"/>
                  <a:pt x="52" y="131"/>
                </a:cubicBezTo>
                <a:cubicBezTo>
                  <a:pt x="51" y="130"/>
                  <a:pt x="50" y="130"/>
                  <a:pt x="50" y="131"/>
                </a:cubicBezTo>
                <a:cubicBezTo>
                  <a:pt x="37" y="140"/>
                  <a:pt x="37" y="140"/>
                  <a:pt x="37" y="140"/>
                </a:cubicBezTo>
                <a:cubicBezTo>
                  <a:pt x="35" y="142"/>
                  <a:pt x="31" y="142"/>
                  <a:pt x="29" y="139"/>
                </a:cubicBezTo>
                <a:cubicBezTo>
                  <a:pt x="18" y="129"/>
                  <a:pt x="18" y="129"/>
                  <a:pt x="18" y="129"/>
                </a:cubicBezTo>
                <a:cubicBezTo>
                  <a:pt x="15" y="126"/>
                  <a:pt x="15" y="122"/>
                  <a:pt x="17" y="120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7" y="106"/>
                  <a:pt x="26" y="105"/>
                </a:cubicBezTo>
                <a:cubicBezTo>
                  <a:pt x="25" y="102"/>
                  <a:pt x="24" y="99"/>
                  <a:pt x="23" y="96"/>
                </a:cubicBezTo>
                <a:cubicBezTo>
                  <a:pt x="22" y="96"/>
                  <a:pt x="22" y="95"/>
                  <a:pt x="21" y="95"/>
                </a:cubicBezTo>
                <a:cubicBezTo>
                  <a:pt x="6" y="93"/>
                  <a:pt x="6" y="93"/>
                  <a:pt x="6" y="93"/>
                </a:cubicBezTo>
                <a:cubicBezTo>
                  <a:pt x="3" y="92"/>
                  <a:pt x="0" y="89"/>
                  <a:pt x="0" y="86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7"/>
                  <a:pt x="3" y="64"/>
                  <a:pt x="6" y="64"/>
                </a:cubicBezTo>
                <a:cubicBezTo>
                  <a:pt x="21" y="62"/>
                  <a:pt x="21" y="62"/>
                  <a:pt x="21" y="62"/>
                </a:cubicBezTo>
                <a:cubicBezTo>
                  <a:pt x="22" y="61"/>
                  <a:pt x="22" y="61"/>
                  <a:pt x="23" y="60"/>
                </a:cubicBezTo>
                <a:cubicBezTo>
                  <a:pt x="24" y="57"/>
                  <a:pt x="25" y="54"/>
                  <a:pt x="26" y="51"/>
                </a:cubicBezTo>
                <a:cubicBezTo>
                  <a:pt x="27" y="51"/>
                  <a:pt x="27" y="50"/>
                  <a:pt x="26" y="50"/>
                </a:cubicBezTo>
                <a:cubicBezTo>
                  <a:pt x="17" y="37"/>
                  <a:pt x="17" y="37"/>
                  <a:pt x="17" y="37"/>
                </a:cubicBezTo>
                <a:cubicBezTo>
                  <a:pt x="15" y="34"/>
                  <a:pt x="15" y="30"/>
                  <a:pt x="18" y="28"/>
                </a:cubicBezTo>
                <a:cubicBezTo>
                  <a:pt x="29" y="17"/>
                  <a:pt x="29" y="17"/>
                  <a:pt x="29" y="17"/>
                </a:cubicBezTo>
                <a:cubicBezTo>
                  <a:pt x="31" y="15"/>
                  <a:pt x="35" y="15"/>
                  <a:pt x="37" y="17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26"/>
                  <a:pt x="51" y="26"/>
                  <a:pt x="52" y="26"/>
                </a:cubicBezTo>
                <a:cubicBezTo>
                  <a:pt x="55" y="24"/>
                  <a:pt x="58" y="23"/>
                  <a:pt x="61" y="22"/>
                </a:cubicBezTo>
                <a:cubicBezTo>
                  <a:pt x="61" y="22"/>
                  <a:pt x="62" y="22"/>
                  <a:pt x="62" y="21"/>
                </a:cubicBezTo>
                <a:cubicBezTo>
                  <a:pt x="64" y="5"/>
                  <a:pt x="64" y="5"/>
                  <a:pt x="64" y="5"/>
                </a:cubicBezTo>
                <a:cubicBezTo>
                  <a:pt x="65" y="2"/>
                  <a:pt x="68" y="0"/>
                  <a:pt x="71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90" y="0"/>
                  <a:pt x="93" y="2"/>
                  <a:pt x="93" y="5"/>
                </a:cubicBezTo>
                <a:cubicBezTo>
                  <a:pt x="95" y="21"/>
                  <a:pt x="95" y="21"/>
                  <a:pt x="95" y="21"/>
                </a:cubicBezTo>
                <a:cubicBezTo>
                  <a:pt x="96" y="22"/>
                  <a:pt x="96" y="22"/>
                  <a:pt x="97" y="22"/>
                </a:cubicBezTo>
                <a:cubicBezTo>
                  <a:pt x="100" y="23"/>
                  <a:pt x="103" y="24"/>
                  <a:pt x="106" y="26"/>
                </a:cubicBezTo>
                <a:cubicBezTo>
                  <a:pt x="106" y="26"/>
                  <a:pt x="107" y="26"/>
                  <a:pt x="107" y="26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3" y="15"/>
                  <a:pt x="127" y="15"/>
                  <a:pt x="129" y="17"/>
                </a:cubicBezTo>
                <a:cubicBezTo>
                  <a:pt x="140" y="28"/>
                  <a:pt x="140" y="28"/>
                  <a:pt x="140" y="28"/>
                </a:cubicBezTo>
                <a:cubicBezTo>
                  <a:pt x="142" y="30"/>
                  <a:pt x="142" y="34"/>
                  <a:pt x="140" y="37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31" y="50"/>
                  <a:pt x="131" y="51"/>
                  <a:pt x="131" y="51"/>
                </a:cubicBezTo>
                <a:cubicBezTo>
                  <a:pt x="133" y="54"/>
                  <a:pt x="134" y="57"/>
                  <a:pt x="135" y="60"/>
                </a:cubicBezTo>
                <a:cubicBezTo>
                  <a:pt x="135" y="61"/>
                  <a:pt x="135" y="61"/>
                  <a:pt x="136" y="62"/>
                </a:cubicBezTo>
                <a:cubicBezTo>
                  <a:pt x="152" y="64"/>
                  <a:pt x="152" y="64"/>
                  <a:pt x="152" y="64"/>
                </a:cubicBezTo>
                <a:cubicBezTo>
                  <a:pt x="152" y="64"/>
                  <a:pt x="152" y="64"/>
                  <a:pt x="152" y="64"/>
                </a:cubicBezTo>
                <a:cubicBezTo>
                  <a:pt x="155" y="64"/>
                  <a:pt x="157" y="67"/>
                  <a:pt x="157" y="71"/>
                </a:cubicBezTo>
                <a:cubicBezTo>
                  <a:pt x="157" y="86"/>
                  <a:pt x="157" y="86"/>
                  <a:pt x="157" y="86"/>
                </a:cubicBezTo>
                <a:cubicBezTo>
                  <a:pt x="157" y="89"/>
                  <a:pt x="155" y="92"/>
                  <a:pt x="151" y="93"/>
                </a:cubicBezTo>
                <a:cubicBezTo>
                  <a:pt x="136" y="95"/>
                  <a:pt x="136" y="95"/>
                  <a:pt x="136" y="95"/>
                </a:cubicBezTo>
                <a:cubicBezTo>
                  <a:pt x="135" y="95"/>
                  <a:pt x="135" y="96"/>
                  <a:pt x="135" y="96"/>
                </a:cubicBezTo>
                <a:cubicBezTo>
                  <a:pt x="134" y="99"/>
                  <a:pt x="133" y="102"/>
                  <a:pt x="131" y="105"/>
                </a:cubicBezTo>
                <a:cubicBezTo>
                  <a:pt x="131" y="106"/>
                  <a:pt x="131" y="107"/>
                  <a:pt x="131" y="107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42" y="122"/>
                  <a:pt x="142" y="126"/>
                  <a:pt x="140" y="129"/>
                </a:cubicBezTo>
                <a:cubicBezTo>
                  <a:pt x="129" y="139"/>
                  <a:pt x="129" y="139"/>
                  <a:pt x="129" y="139"/>
                </a:cubicBezTo>
                <a:cubicBezTo>
                  <a:pt x="127" y="142"/>
                  <a:pt x="123" y="142"/>
                  <a:pt x="120" y="140"/>
                </a:cubicBezTo>
                <a:cubicBezTo>
                  <a:pt x="107" y="131"/>
                  <a:pt x="107" y="131"/>
                  <a:pt x="107" y="131"/>
                </a:cubicBezTo>
                <a:cubicBezTo>
                  <a:pt x="107" y="130"/>
                  <a:pt x="106" y="130"/>
                  <a:pt x="106" y="131"/>
                </a:cubicBezTo>
                <a:cubicBezTo>
                  <a:pt x="103" y="132"/>
                  <a:pt x="100" y="133"/>
                  <a:pt x="97" y="134"/>
                </a:cubicBezTo>
                <a:cubicBezTo>
                  <a:pt x="96" y="135"/>
                  <a:pt x="96" y="135"/>
                  <a:pt x="95" y="136"/>
                </a:cubicBezTo>
                <a:cubicBezTo>
                  <a:pt x="93" y="151"/>
                  <a:pt x="93" y="151"/>
                  <a:pt x="93" y="151"/>
                </a:cubicBezTo>
                <a:cubicBezTo>
                  <a:pt x="93" y="154"/>
                  <a:pt x="90" y="157"/>
                  <a:pt x="86" y="157"/>
                </a:cubicBezTo>
                <a:close/>
                <a:moveTo>
                  <a:pt x="71" y="150"/>
                </a:moveTo>
                <a:cubicBezTo>
                  <a:pt x="86" y="150"/>
                  <a:pt x="86" y="150"/>
                  <a:pt x="86" y="150"/>
                </a:cubicBezTo>
                <a:cubicBezTo>
                  <a:pt x="88" y="135"/>
                  <a:pt x="88" y="135"/>
                  <a:pt x="88" y="135"/>
                </a:cubicBezTo>
                <a:cubicBezTo>
                  <a:pt x="89" y="131"/>
                  <a:pt x="91" y="129"/>
                  <a:pt x="95" y="128"/>
                </a:cubicBezTo>
                <a:cubicBezTo>
                  <a:pt x="97" y="127"/>
                  <a:pt x="100" y="126"/>
                  <a:pt x="102" y="124"/>
                </a:cubicBezTo>
                <a:cubicBezTo>
                  <a:pt x="105" y="123"/>
                  <a:pt x="109" y="123"/>
                  <a:pt x="112" y="12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25" y="111"/>
                  <a:pt x="125" y="111"/>
                  <a:pt x="125" y="111"/>
                </a:cubicBezTo>
                <a:cubicBezTo>
                  <a:pt x="123" y="109"/>
                  <a:pt x="123" y="105"/>
                  <a:pt x="125" y="102"/>
                </a:cubicBezTo>
                <a:cubicBezTo>
                  <a:pt x="126" y="99"/>
                  <a:pt x="127" y="97"/>
                  <a:pt x="128" y="94"/>
                </a:cubicBezTo>
                <a:cubicBezTo>
                  <a:pt x="129" y="91"/>
                  <a:pt x="132" y="89"/>
                  <a:pt x="135" y="88"/>
                </a:cubicBezTo>
                <a:cubicBezTo>
                  <a:pt x="150" y="86"/>
                  <a:pt x="150" y="86"/>
                  <a:pt x="150" y="86"/>
                </a:cubicBezTo>
                <a:cubicBezTo>
                  <a:pt x="150" y="71"/>
                  <a:pt x="150" y="71"/>
                  <a:pt x="150" y="71"/>
                </a:cubicBezTo>
                <a:cubicBezTo>
                  <a:pt x="135" y="69"/>
                  <a:pt x="135" y="69"/>
                  <a:pt x="135" y="69"/>
                </a:cubicBezTo>
                <a:cubicBezTo>
                  <a:pt x="132" y="68"/>
                  <a:pt x="129" y="66"/>
                  <a:pt x="128" y="62"/>
                </a:cubicBezTo>
                <a:cubicBezTo>
                  <a:pt x="127" y="60"/>
                  <a:pt x="126" y="57"/>
                  <a:pt x="125" y="55"/>
                </a:cubicBezTo>
                <a:cubicBezTo>
                  <a:pt x="123" y="52"/>
                  <a:pt x="123" y="48"/>
                  <a:pt x="125" y="45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09" y="34"/>
                  <a:pt x="105" y="34"/>
                  <a:pt x="102" y="32"/>
                </a:cubicBezTo>
                <a:cubicBezTo>
                  <a:pt x="100" y="31"/>
                  <a:pt x="97" y="30"/>
                  <a:pt x="95" y="29"/>
                </a:cubicBezTo>
                <a:cubicBezTo>
                  <a:pt x="91" y="28"/>
                  <a:pt x="89" y="25"/>
                  <a:pt x="88" y="22"/>
                </a:cubicBezTo>
                <a:cubicBezTo>
                  <a:pt x="86" y="7"/>
                  <a:pt x="86" y="7"/>
                  <a:pt x="86" y="7"/>
                </a:cubicBezTo>
                <a:cubicBezTo>
                  <a:pt x="71" y="7"/>
                  <a:pt x="71" y="7"/>
                  <a:pt x="71" y="7"/>
                </a:cubicBezTo>
                <a:cubicBezTo>
                  <a:pt x="69" y="22"/>
                  <a:pt x="69" y="22"/>
                  <a:pt x="69" y="22"/>
                </a:cubicBezTo>
                <a:cubicBezTo>
                  <a:pt x="68" y="25"/>
                  <a:pt x="66" y="28"/>
                  <a:pt x="63" y="29"/>
                </a:cubicBezTo>
                <a:cubicBezTo>
                  <a:pt x="60" y="30"/>
                  <a:pt x="58" y="31"/>
                  <a:pt x="55" y="32"/>
                </a:cubicBezTo>
                <a:cubicBezTo>
                  <a:pt x="52" y="34"/>
                  <a:pt x="48" y="34"/>
                  <a:pt x="46" y="32"/>
                </a:cubicBezTo>
                <a:cubicBezTo>
                  <a:pt x="33" y="23"/>
                  <a:pt x="33" y="23"/>
                  <a:pt x="33" y="23"/>
                </a:cubicBezTo>
                <a:cubicBezTo>
                  <a:pt x="23" y="33"/>
                  <a:pt x="23" y="33"/>
                  <a:pt x="23" y="33"/>
                </a:cubicBezTo>
                <a:cubicBezTo>
                  <a:pt x="32" y="45"/>
                  <a:pt x="32" y="45"/>
                  <a:pt x="32" y="45"/>
                </a:cubicBezTo>
                <a:cubicBezTo>
                  <a:pt x="34" y="48"/>
                  <a:pt x="34" y="52"/>
                  <a:pt x="33" y="55"/>
                </a:cubicBezTo>
                <a:cubicBezTo>
                  <a:pt x="31" y="57"/>
                  <a:pt x="30" y="60"/>
                  <a:pt x="29" y="62"/>
                </a:cubicBezTo>
                <a:cubicBezTo>
                  <a:pt x="28" y="66"/>
                  <a:pt x="26" y="68"/>
                  <a:pt x="22" y="69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86"/>
                  <a:pt x="7" y="86"/>
                  <a:pt x="7" y="86"/>
                </a:cubicBezTo>
                <a:cubicBezTo>
                  <a:pt x="22" y="88"/>
                  <a:pt x="22" y="88"/>
                  <a:pt x="22" y="88"/>
                </a:cubicBezTo>
                <a:cubicBezTo>
                  <a:pt x="26" y="89"/>
                  <a:pt x="28" y="91"/>
                  <a:pt x="29" y="94"/>
                </a:cubicBezTo>
                <a:cubicBezTo>
                  <a:pt x="30" y="97"/>
                  <a:pt x="31" y="99"/>
                  <a:pt x="33" y="102"/>
                </a:cubicBezTo>
                <a:cubicBezTo>
                  <a:pt x="34" y="105"/>
                  <a:pt x="34" y="109"/>
                  <a:pt x="32" y="111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46" y="125"/>
                  <a:pt x="46" y="125"/>
                  <a:pt x="46" y="125"/>
                </a:cubicBezTo>
                <a:cubicBezTo>
                  <a:pt x="48" y="123"/>
                  <a:pt x="52" y="123"/>
                  <a:pt x="55" y="124"/>
                </a:cubicBezTo>
                <a:cubicBezTo>
                  <a:pt x="58" y="126"/>
                  <a:pt x="60" y="127"/>
                  <a:pt x="63" y="128"/>
                </a:cubicBezTo>
                <a:cubicBezTo>
                  <a:pt x="66" y="129"/>
                  <a:pt x="68" y="131"/>
                  <a:pt x="69" y="135"/>
                </a:cubicBezTo>
                <a:lnTo>
                  <a:pt x="71" y="150"/>
                </a:lnTo>
                <a:close/>
                <a:moveTo>
                  <a:pt x="23" y="124"/>
                </a:move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lose/>
                <a:moveTo>
                  <a:pt x="135" y="123"/>
                </a:moveTo>
                <a:cubicBezTo>
                  <a:pt x="135" y="123"/>
                  <a:pt x="135" y="123"/>
                  <a:pt x="135" y="123"/>
                </a:cubicBezTo>
                <a:close/>
                <a:moveTo>
                  <a:pt x="150" y="86"/>
                </a:moveTo>
                <a:cubicBezTo>
                  <a:pt x="150" y="86"/>
                  <a:pt x="150" y="86"/>
                  <a:pt x="150" y="86"/>
                </a:cubicBezTo>
                <a:close/>
                <a:moveTo>
                  <a:pt x="7" y="86"/>
                </a:moveTo>
                <a:cubicBezTo>
                  <a:pt x="7" y="86"/>
                  <a:pt x="7" y="86"/>
                  <a:pt x="7" y="86"/>
                </a:cubicBezTo>
                <a:close/>
                <a:moveTo>
                  <a:pt x="150" y="86"/>
                </a:moveTo>
                <a:cubicBezTo>
                  <a:pt x="150" y="86"/>
                  <a:pt x="150" y="86"/>
                  <a:pt x="150" y="86"/>
                </a:cubicBezTo>
                <a:close/>
                <a:moveTo>
                  <a:pt x="7" y="86"/>
                </a:moveTo>
                <a:cubicBezTo>
                  <a:pt x="7" y="86"/>
                  <a:pt x="7" y="86"/>
                  <a:pt x="7" y="86"/>
                </a:cubicBezTo>
                <a:cubicBezTo>
                  <a:pt x="7" y="86"/>
                  <a:pt x="7" y="86"/>
                  <a:pt x="7" y="86"/>
                </a:cubicBezTo>
                <a:close/>
                <a:moveTo>
                  <a:pt x="124" y="22"/>
                </a:moveTo>
                <a:cubicBezTo>
                  <a:pt x="124" y="22"/>
                  <a:pt x="124" y="22"/>
                  <a:pt x="124" y="22"/>
                </a:cubicBezTo>
                <a:close/>
                <a:moveTo>
                  <a:pt x="124" y="22"/>
                </a:moveTo>
                <a:cubicBezTo>
                  <a:pt x="124" y="22"/>
                  <a:pt x="124" y="22"/>
                  <a:pt x="124" y="22"/>
                </a:cubicBezTo>
                <a:close/>
                <a:moveTo>
                  <a:pt x="79" y="110"/>
                </a:moveTo>
                <a:cubicBezTo>
                  <a:pt x="70" y="110"/>
                  <a:pt x="62" y="106"/>
                  <a:pt x="57" y="100"/>
                </a:cubicBezTo>
                <a:cubicBezTo>
                  <a:pt x="49" y="93"/>
                  <a:pt x="46" y="82"/>
                  <a:pt x="48" y="71"/>
                </a:cubicBezTo>
                <a:cubicBezTo>
                  <a:pt x="51" y="59"/>
                  <a:pt x="60" y="50"/>
                  <a:pt x="72" y="48"/>
                </a:cubicBezTo>
                <a:cubicBezTo>
                  <a:pt x="82" y="46"/>
                  <a:pt x="93" y="49"/>
                  <a:pt x="101" y="56"/>
                </a:cubicBezTo>
                <a:cubicBezTo>
                  <a:pt x="108" y="64"/>
                  <a:pt x="111" y="75"/>
                  <a:pt x="109" y="85"/>
                </a:cubicBezTo>
                <a:cubicBezTo>
                  <a:pt x="107" y="97"/>
                  <a:pt x="97" y="106"/>
                  <a:pt x="86" y="109"/>
                </a:cubicBezTo>
                <a:cubicBezTo>
                  <a:pt x="83" y="109"/>
                  <a:pt x="81" y="110"/>
                  <a:pt x="79" y="110"/>
                </a:cubicBezTo>
                <a:close/>
                <a:moveTo>
                  <a:pt x="79" y="54"/>
                </a:moveTo>
                <a:cubicBezTo>
                  <a:pt x="77" y="54"/>
                  <a:pt x="75" y="54"/>
                  <a:pt x="73" y="55"/>
                </a:cubicBezTo>
                <a:cubicBezTo>
                  <a:pt x="64" y="57"/>
                  <a:pt x="57" y="64"/>
                  <a:pt x="55" y="73"/>
                </a:cubicBezTo>
                <a:cubicBezTo>
                  <a:pt x="53" y="81"/>
                  <a:pt x="56" y="89"/>
                  <a:pt x="62" y="95"/>
                </a:cubicBezTo>
                <a:cubicBezTo>
                  <a:pt x="68" y="101"/>
                  <a:pt x="76" y="104"/>
                  <a:pt x="84" y="102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93" y="100"/>
                  <a:pt x="100" y="93"/>
                  <a:pt x="102" y="84"/>
                </a:cubicBezTo>
                <a:cubicBezTo>
                  <a:pt x="104" y="76"/>
                  <a:pt x="102" y="67"/>
                  <a:pt x="96" y="61"/>
                </a:cubicBezTo>
                <a:cubicBezTo>
                  <a:pt x="91" y="57"/>
                  <a:pt x="85" y="54"/>
                  <a:pt x="79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TextBox 9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357268" y="2654709"/>
            <a:ext cx="3476436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t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在数据表第一列中进行查找的值，提取值后方列里面所需数据</a:t>
            </a:r>
            <a:r>
              <a:rPr lang="en-US" altLang="zh-CN" sz="16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;</a:t>
            </a:r>
            <a:endParaRPr lang="en-US" altLang="zh-CN" sz="1600" spc="1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9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357268" y="2146886"/>
            <a:ext cx="3476436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查找值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泪滴形 16"/>
          <p:cNvSpPr/>
          <p:nvPr>
            <p:custDataLst>
              <p:tags r:id="rId20"/>
            </p:custDataLst>
          </p:nvPr>
        </p:nvSpPr>
        <p:spPr bwMode="auto">
          <a:xfrm rot="8100000">
            <a:off x="9097689" y="2008624"/>
            <a:ext cx="1187639" cy="118763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Freeform 8"/>
          <p:cNvSpPr/>
          <p:nvPr>
            <p:custDataLst>
              <p:tags r:id="rId21"/>
            </p:custDataLst>
          </p:nvPr>
        </p:nvSpPr>
        <p:spPr bwMode="auto">
          <a:xfrm>
            <a:off x="7952498" y="3589045"/>
            <a:ext cx="3478022" cy="693738"/>
          </a:xfrm>
          <a:custGeom>
            <a:avLst/>
            <a:gdLst>
              <a:gd name="T0" fmla="*/ 2475377 w 577"/>
              <a:gd name="T1" fmla="*/ 226883 h 159"/>
              <a:gd name="T2" fmla="*/ 1459950 w 577"/>
              <a:gd name="T3" fmla="*/ 226883 h 159"/>
              <a:gd name="T4" fmla="*/ 1359714 w 577"/>
              <a:gd name="T5" fmla="*/ 113441 h 159"/>
              <a:gd name="T6" fmla="*/ 1259479 w 577"/>
              <a:gd name="T7" fmla="*/ 0 h 159"/>
              <a:gd name="T8" fmla="*/ 1154886 w 577"/>
              <a:gd name="T9" fmla="*/ 113441 h 159"/>
              <a:gd name="T10" fmla="*/ 1054650 w 577"/>
              <a:gd name="T11" fmla="*/ 226883 h 159"/>
              <a:gd name="T12" fmla="*/ 39223 w 577"/>
              <a:gd name="T13" fmla="*/ 226883 h 159"/>
              <a:gd name="T14" fmla="*/ 0 w 577"/>
              <a:gd name="T15" fmla="*/ 266151 h 159"/>
              <a:gd name="T16" fmla="*/ 0 w 577"/>
              <a:gd name="T17" fmla="*/ 654469 h 159"/>
              <a:gd name="T18" fmla="*/ 39223 w 577"/>
              <a:gd name="T19" fmla="*/ 693737 h 159"/>
              <a:gd name="T20" fmla="*/ 2475377 w 577"/>
              <a:gd name="T21" fmla="*/ 693737 h 159"/>
              <a:gd name="T22" fmla="*/ 2514600 w 577"/>
              <a:gd name="T23" fmla="*/ 654469 h 159"/>
              <a:gd name="T24" fmla="*/ 2514600 w 577"/>
              <a:gd name="T25" fmla="*/ 266151 h 159"/>
              <a:gd name="T26" fmla="*/ 2475377 w 577"/>
              <a:gd name="T27" fmla="*/ 226883 h 15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7" h="159">
                <a:moveTo>
                  <a:pt x="568" y="52"/>
                </a:moveTo>
                <a:cubicBezTo>
                  <a:pt x="335" y="52"/>
                  <a:pt x="335" y="52"/>
                  <a:pt x="335" y="52"/>
                </a:cubicBezTo>
                <a:cubicBezTo>
                  <a:pt x="312" y="26"/>
                  <a:pt x="312" y="26"/>
                  <a:pt x="312" y="26"/>
                </a:cubicBezTo>
                <a:cubicBezTo>
                  <a:pt x="289" y="0"/>
                  <a:pt x="289" y="0"/>
                  <a:pt x="289" y="0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4" y="52"/>
                  <a:pt x="0" y="56"/>
                  <a:pt x="0" y="61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55"/>
                  <a:pt x="4" y="159"/>
                  <a:pt x="9" y="159"/>
                </a:cubicBezTo>
                <a:cubicBezTo>
                  <a:pt x="568" y="159"/>
                  <a:pt x="568" y="159"/>
                  <a:pt x="568" y="159"/>
                </a:cubicBezTo>
                <a:cubicBezTo>
                  <a:pt x="573" y="159"/>
                  <a:pt x="577" y="155"/>
                  <a:pt x="577" y="150"/>
                </a:cubicBezTo>
                <a:cubicBezTo>
                  <a:pt x="577" y="61"/>
                  <a:pt x="577" y="61"/>
                  <a:pt x="577" y="61"/>
                </a:cubicBezTo>
                <a:cubicBezTo>
                  <a:pt x="577" y="56"/>
                  <a:pt x="573" y="52"/>
                  <a:pt x="568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TextBox 9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927463" y="3814886"/>
            <a:ext cx="1526505" cy="43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90000"/>
          </a:bodyPr>
          <a:lstStyle>
            <a:defPPr>
              <a:defRPr lang="ru-RU"/>
            </a:defPPr>
            <a:lvl1pPr marL="0" marR="0" lvl="0" indent="0" algn="ctr" defTabSz="914400" latinLnBrk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 kumimoji="0" sz="2000" b="0" i="0" u="none" strike="noStrike" cap="none" spc="200" normalizeH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pc="300" noProof="0">
                <a:sym typeface="Arial" panose="020B0604020202020204" pitchFamily="34" charset="0"/>
              </a:rPr>
              <a:t>IFERROR</a:t>
            </a:r>
            <a:endParaRPr lang="zh-CN" altLang="en-US" spc="30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0" name="Freeform 20"/>
          <p:cNvSpPr>
            <a:spLocks noEditPoints="1"/>
          </p:cNvSpPr>
          <p:nvPr>
            <p:custDataLst>
              <p:tags r:id="rId23"/>
            </p:custDataLst>
          </p:nvPr>
        </p:nvSpPr>
        <p:spPr bwMode="auto">
          <a:xfrm>
            <a:off x="9399224" y="2417660"/>
            <a:ext cx="584568" cy="369568"/>
          </a:xfrm>
          <a:custGeom>
            <a:avLst/>
            <a:gdLst>
              <a:gd name="T0" fmla="*/ 698153 w 183"/>
              <a:gd name="T1" fmla="*/ 504825 h 116"/>
              <a:gd name="T2" fmla="*/ 100359 w 183"/>
              <a:gd name="T3" fmla="*/ 504825 h 116"/>
              <a:gd name="T4" fmla="*/ 0 w 183"/>
              <a:gd name="T5" fmla="*/ 404730 h 116"/>
              <a:gd name="T6" fmla="*/ 0 w 183"/>
              <a:gd name="T7" fmla="*/ 100095 h 116"/>
              <a:gd name="T8" fmla="*/ 100359 w 183"/>
              <a:gd name="T9" fmla="*/ 0 h 116"/>
              <a:gd name="T10" fmla="*/ 698153 w 183"/>
              <a:gd name="T11" fmla="*/ 0 h 116"/>
              <a:gd name="T12" fmla="*/ 798512 w 183"/>
              <a:gd name="T13" fmla="*/ 100095 h 116"/>
              <a:gd name="T14" fmla="*/ 798512 w 183"/>
              <a:gd name="T15" fmla="*/ 404730 h 116"/>
              <a:gd name="T16" fmla="*/ 698153 w 183"/>
              <a:gd name="T17" fmla="*/ 504825 h 116"/>
              <a:gd name="T18" fmla="*/ 100359 w 183"/>
              <a:gd name="T19" fmla="*/ 34816 h 116"/>
              <a:gd name="T20" fmla="*/ 30544 w 183"/>
              <a:gd name="T21" fmla="*/ 100095 h 116"/>
              <a:gd name="T22" fmla="*/ 30544 w 183"/>
              <a:gd name="T23" fmla="*/ 404730 h 116"/>
              <a:gd name="T24" fmla="*/ 100359 w 183"/>
              <a:gd name="T25" fmla="*/ 474361 h 116"/>
              <a:gd name="T26" fmla="*/ 698153 w 183"/>
              <a:gd name="T27" fmla="*/ 474361 h 116"/>
              <a:gd name="T28" fmla="*/ 767968 w 183"/>
              <a:gd name="T29" fmla="*/ 404730 h 116"/>
              <a:gd name="T30" fmla="*/ 767968 w 183"/>
              <a:gd name="T31" fmla="*/ 100095 h 116"/>
              <a:gd name="T32" fmla="*/ 698153 w 183"/>
              <a:gd name="T33" fmla="*/ 34816 h 116"/>
              <a:gd name="T34" fmla="*/ 100359 w 183"/>
              <a:gd name="T35" fmla="*/ 34816 h 116"/>
              <a:gd name="T36" fmla="*/ 685062 w 183"/>
              <a:gd name="T37" fmla="*/ 426490 h 116"/>
              <a:gd name="T38" fmla="*/ 676335 w 183"/>
              <a:gd name="T39" fmla="*/ 422138 h 116"/>
              <a:gd name="T40" fmla="*/ 501797 w 183"/>
              <a:gd name="T41" fmla="*/ 274172 h 116"/>
              <a:gd name="T42" fmla="*/ 410165 w 183"/>
              <a:gd name="T43" fmla="*/ 348155 h 116"/>
              <a:gd name="T44" fmla="*/ 388347 w 183"/>
              <a:gd name="T45" fmla="*/ 348155 h 116"/>
              <a:gd name="T46" fmla="*/ 296715 w 183"/>
              <a:gd name="T47" fmla="*/ 274172 h 116"/>
              <a:gd name="T48" fmla="*/ 122177 w 183"/>
              <a:gd name="T49" fmla="*/ 422138 h 116"/>
              <a:gd name="T50" fmla="*/ 100359 w 183"/>
              <a:gd name="T51" fmla="*/ 417786 h 116"/>
              <a:gd name="T52" fmla="*/ 100359 w 183"/>
              <a:gd name="T53" fmla="*/ 396027 h 116"/>
              <a:gd name="T54" fmla="*/ 270534 w 183"/>
              <a:gd name="T55" fmla="*/ 256764 h 116"/>
              <a:gd name="T56" fmla="*/ 100359 w 183"/>
              <a:gd name="T57" fmla="*/ 121854 h 116"/>
              <a:gd name="T58" fmla="*/ 95996 w 183"/>
              <a:gd name="T59" fmla="*/ 100095 h 116"/>
              <a:gd name="T60" fmla="*/ 117813 w 183"/>
              <a:gd name="T61" fmla="*/ 95743 h 116"/>
              <a:gd name="T62" fmla="*/ 397074 w 183"/>
              <a:gd name="T63" fmla="*/ 313340 h 116"/>
              <a:gd name="T64" fmla="*/ 676335 w 183"/>
              <a:gd name="T65" fmla="*/ 95743 h 116"/>
              <a:gd name="T66" fmla="*/ 698153 w 183"/>
              <a:gd name="T67" fmla="*/ 100095 h 116"/>
              <a:gd name="T68" fmla="*/ 698153 w 183"/>
              <a:gd name="T69" fmla="*/ 121854 h 116"/>
              <a:gd name="T70" fmla="*/ 523614 w 183"/>
              <a:gd name="T71" fmla="*/ 256764 h 116"/>
              <a:gd name="T72" fmla="*/ 698153 w 183"/>
              <a:gd name="T73" fmla="*/ 396027 h 116"/>
              <a:gd name="T74" fmla="*/ 698153 w 183"/>
              <a:gd name="T75" fmla="*/ 417786 h 116"/>
              <a:gd name="T76" fmla="*/ 685062 w 183"/>
              <a:gd name="T77" fmla="*/ 426490 h 11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83" h="116">
                <a:moveTo>
                  <a:pt x="160" y="116"/>
                </a:moveTo>
                <a:cubicBezTo>
                  <a:pt x="23" y="116"/>
                  <a:pt x="23" y="116"/>
                  <a:pt x="23" y="116"/>
                </a:cubicBezTo>
                <a:cubicBezTo>
                  <a:pt x="10" y="116"/>
                  <a:pt x="0" y="105"/>
                  <a:pt x="0" y="9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1"/>
                  <a:pt x="10" y="0"/>
                  <a:pt x="23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73" y="0"/>
                  <a:pt x="183" y="11"/>
                  <a:pt x="183" y="23"/>
                </a:cubicBezTo>
                <a:cubicBezTo>
                  <a:pt x="183" y="93"/>
                  <a:pt x="183" y="93"/>
                  <a:pt x="183" y="93"/>
                </a:cubicBezTo>
                <a:cubicBezTo>
                  <a:pt x="183" y="105"/>
                  <a:pt x="173" y="116"/>
                  <a:pt x="160" y="116"/>
                </a:cubicBezTo>
                <a:close/>
                <a:moveTo>
                  <a:pt x="23" y="8"/>
                </a:moveTo>
                <a:cubicBezTo>
                  <a:pt x="14" y="8"/>
                  <a:pt x="7" y="15"/>
                  <a:pt x="7" y="2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101"/>
                  <a:pt x="14" y="109"/>
                  <a:pt x="23" y="109"/>
                </a:cubicBezTo>
                <a:cubicBezTo>
                  <a:pt x="160" y="109"/>
                  <a:pt x="160" y="109"/>
                  <a:pt x="160" y="109"/>
                </a:cubicBezTo>
                <a:cubicBezTo>
                  <a:pt x="169" y="109"/>
                  <a:pt x="176" y="101"/>
                  <a:pt x="176" y="93"/>
                </a:cubicBezTo>
                <a:cubicBezTo>
                  <a:pt x="176" y="23"/>
                  <a:pt x="176" y="23"/>
                  <a:pt x="176" y="23"/>
                </a:cubicBezTo>
                <a:cubicBezTo>
                  <a:pt x="176" y="15"/>
                  <a:pt x="169" y="8"/>
                  <a:pt x="160" y="8"/>
                </a:cubicBezTo>
                <a:lnTo>
                  <a:pt x="23" y="8"/>
                </a:lnTo>
                <a:close/>
                <a:moveTo>
                  <a:pt x="157" y="98"/>
                </a:moveTo>
                <a:cubicBezTo>
                  <a:pt x="157" y="98"/>
                  <a:pt x="156" y="97"/>
                  <a:pt x="155" y="97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94" y="80"/>
                  <a:pt x="94" y="80"/>
                  <a:pt x="94" y="80"/>
                </a:cubicBezTo>
                <a:cubicBezTo>
                  <a:pt x="92" y="81"/>
                  <a:pt x="91" y="81"/>
                  <a:pt x="89" y="80"/>
                </a:cubicBezTo>
                <a:cubicBezTo>
                  <a:pt x="68" y="63"/>
                  <a:pt x="68" y="63"/>
                  <a:pt x="68" y="63"/>
                </a:cubicBezTo>
                <a:cubicBezTo>
                  <a:pt x="28" y="97"/>
                  <a:pt x="28" y="97"/>
                  <a:pt x="28" y="97"/>
                </a:cubicBezTo>
                <a:cubicBezTo>
                  <a:pt x="26" y="98"/>
                  <a:pt x="24" y="98"/>
                  <a:pt x="23" y="96"/>
                </a:cubicBezTo>
                <a:cubicBezTo>
                  <a:pt x="21" y="95"/>
                  <a:pt x="21" y="93"/>
                  <a:pt x="23" y="91"/>
                </a:cubicBezTo>
                <a:cubicBezTo>
                  <a:pt x="62" y="59"/>
                  <a:pt x="62" y="59"/>
                  <a:pt x="62" y="59"/>
                </a:cubicBezTo>
                <a:cubicBezTo>
                  <a:pt x="23" y="28"/>
                  <a:pt x="23" y="28"/>
                  <a:pt x="23" y="28"/>
                </a:cubicBezTo>
                <a:cubicBezTo>
                  <a:pt x="21" y="27"/>
                  <a:pt x="21" y="25"/>
                  <a:pt x="22" y="23"/>
                </a:cubicBezTo>
                <a:cubicBezTo>
                  <a:pt x="24" y="21"/>
                  <a:pt x="26" y="21"/>
                  <a:pt x="27" y="22"/>
                </a:cubicBezTo>
                <a:cubicBezTo>
                  <a:pt x="91" y="72"/>
                  <a:pt x="91" y="72"/>
                  <a:pt x="91" y="72"/>
                </a:cubicBezTo>
                <a:cubicBezTo>
                  <a:pt x="155" y="22"/>
                  <a:pt x="155" y="22"/>
                  <a:pt x="155" y="22"/>
                </a:cubicBezTo>
                <a:cubicBezTo>
                  <a:pt x="157" y="21"/>
                  <a:pt x="159" y="21"/>
                  <a:pt x="160" y="23"/>
                </a:cubicBezTo>
                <a:cubicBezTo>
                  <a:pt x="161" y="25"/>
                  <a:pt x="161" y="27"/>
                  <a:pt x="160" y="28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60" y="91"/>
                  <a:pt x="160" y="91"/>
                  <a:pt x="160" y="91"/>
                </a:cubicBezTo>
                <a:cubicBezTo>
                  <a:pt x="161" y="93"/>
                  <a:pt x="161" y="95"/>
                  <a:pt x="160" y="96"/>
                </a:cubicBezTo>
                <a:cubicBezTo>
                  <a:pt x="159" y="97"/>
                  <a:pt x="158" y="98"/>
                  <a:pt x="157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>
            <a:normAutofit fontScale="92500"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Box 93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952498" y="5051933"/>
            <a:ext cx="3476436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t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当表格计算出现问题，返回固定值，主要作用美观</a:t>
            </a:r>
            <a:r>
              <a:rPr lang="en-US" altLang="zh-CN" sz="16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;</a:t>
            </a: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sz="16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9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52498" y="4544110"/>
            <a:ext cx="3476436" cy="49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4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返回错误值</a:t>
            </a:r>
            <a:endParaRPr lang="zh-CN" altLang="en-US" sz="2400" b="1" spc="3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: 形状 22"/>
          <p:cNvSpPr/>
          <p:nvPr>
            <p:custDataLst>
              <p:tags r:id="rId26"/>
            </p:custDataLst>
          </p:nvPr>
        </p:nvSpPr>
        <p:spPr>
          <a:xfrm>
            <a:off x="279" y="3819326"/>
            <a:ext cx="647751" cy="453600"/>
          </a:xfrm>
          <a:custGeom>
            <a:avLst/>
            <a:gdLst>
              <a:gd name="connsiteX0" fmla="*/ 0 w 1901915"/>
              <a:gd name="connsiteY0" fmla="*/ 0 h 453600"/>
              <a:gd name="connsiteX1" fmla="*/ 1853197 w 1901915"/>
              <a:gd name="connsiteY1" fmla="*/ 0 h 453600"/>
              <a:gd name="connsiteX2" fmla="*/ 1887648 w 1901915"/>
              <a:gd name="connsiteY2" fmla="*/ 14270 h 453600"/>
              <a:gd name="connsiteX3" fmla="*/ 1901915 w 1901915"/>
              <a:gd name="connsiteY3" fmla="*/ 48714 h 453600"/>
              <a:gd name="connsiteX4" fmla="*/ 1901915 w 1901915"/>
              <a:gd name="connsiteY4" fmla="*/ 404886 h 453600"/>
              <a:gd name="connsiteX5" fmla="*/ 1887648 w 1901915"/>
              <a:gd name="connsiteY5" fmla="*/ 439330 h 453600"/>
              <a:gd name="connsiteX6" fmla="*/ 1853197 w 1901915"/>
              <a:gd name="connsiteY6" fmla="*/ 453600 h 453600"/>
              <a:gd name="connsiteX7" fmla="*/ 0 w 1901915"/>
              <a:gd name="connsiteY7" fmla="*/ 453600 h 45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915" h="453600">
                <a:moveTo>
                  <a:pt x="0" y="0"/>
                </a:moveTo>
                <a:lnTo>
                  <a:pt x="1853197" y="0"/>
                </a:lnTo>
                <a:cubicBezTo>
                  <a:pt x="1866651" y="0"/>
                  <a:pt x="1878831" y="5453"/>
                  <a:pt x="1887648" y="14270"/>
                </a:cubicBezTo>
                <a:lnTo>
                  <a:pt x="1901915" y="48714"/>
                </a:lnTo>
                <a:lnTo>
                  <a:pt x="1901915" y="404886"/>
                </a:lnTo>
                <a:lnTo>
                  <a:pt x="1887648" y="439330"/>
                </a:lnTo>
                <a:cubicBezTo>
                  <a:pt x="1878831" y="448147"/>
                  <a:pt x="1866651" y="453600"/>
                  <a:pt x="1853197" y="453600"/>
                </a:cubicBezTo>
                <a:lnTo>
                  <a:pt x="0" y="453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27"/>
            </p:custDataLst>
          </p:nvPr>
        </p:nvSpPr>
        <p:spPr>
          <a:xfrm rot="10800000">
            <a:off x="11550925" y="3819327"/>
            <a:ext cx="640795" cy="453600"/>
          </a:xfrm>
          <a:custGeom>
            <a:avLst/>
            <a:gdLst>
              <a:gd name="connsiteX0" fmla="*/ 0 w 1901915"/>
              <a:gd name="connsiteY0" fmla="*/ 0 h 453600"/>
              <a:gd name="connsiteX1" fmla="*/ 1853197 w 1901915"/>
              <a:gd name="connsiteY1" fmla="*/ 0 h 453600"/>
              <a:gd name="connsiteX2" fmla="*/ 1887648 w 1901915"/>
              <a:gd name="connsiteY2" fmla="*/ 14270 h 453600"/>
              <a:gd name="connsiteX3" fmla="*/ 1901915 w 1901915"/>
              <a:gd name="connsiteY3" fmla="*/ 48714 h 453600"/>
              <a:gd name="connsiteX4" fmla="*/ 1901915 w 1901915"/>
              <a:gd name="connsiteY4" fmla="*/ 404886 h 453600"/>
              <a:gd name="connsiteX5" fmla="*/ 1887648 w 1901915"/>
              <a:gd name="connsiteY5" fmla="*/ 439330 h 453600"/>
              <a:gd name="connsiteX6" fmla="*/ 1853197 w 1901915"/>
              <a:gd name="connsiteY6" fmla="*/ 453600 h 453600"/>
              <a:gd name="connsiteX7" fmla="*/ 0 w 1901915"/>
              <a:gd name="connsiteY7" fmla="*/ 453600 h 45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915" h="453600">
                <a:moveTo>
                  <a:pt x="0" y="0"/>
                </a:moveTo>
                <a:lnTo>
                  <a:pt x="1853197" y="0"/>
                </a:lnTo>
                <a:cubicBezTo>
                  <a:pt x="1866651" y="0"/>
                  <a:pt x="1878831" y="5453"/>
                  <a:pt x="1887648" y="14270"/>
                </a:cubicBezTo>
                <a:lnTo>
                  <a:pt x="1901915" y="48714"/>
                </a:lnTo>
                <a:lnTo>
                  <a:pt x="1901915" y="404886"/>
                </a:lnTo>
                <a:lnTo>
                  <a:pt x="1887648" y="439330"/>
                </a:lnTo>
                <a:cubicBezTo>
                  <a:pt x="1878831" y="448147"/>
                  <a:pt x="1866651" y="453600"/>
                  <a:pt x="1853197" y="453600"/>
                </a:cubicBezTo>
                <a:lnTo>
                  <a:pt x="0" y="453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48000" y="31984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000" spc="3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VLOOKUP</a:t>
            </a:r>
            <a:endParaRPr lang="en-US" altLang="zh-CN" sz="2000" spc="3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custDataLst>
      <p:tags r:id="rId2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6754495" y="0"/>
            <a:ext cx="543814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470535" y="243205"/>
            <a:ext cx="2235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SUM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类公式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0685" y="1048385"/>
            <a:ext cx="10445750" cy="4760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Wingdings" panose="05000000000000000000" charset="0"/>
              <a:buChar char="l"/>
            </a:pPr>
            <a:r>
              <a:rPr lang="en-US" altLang="zh-CN" sz="1400">
                <a:solidFill>
                  <a:schemeClr val="tx2"/>
                </a:solidFill>
              </a:rPr>
              <a:t>SUM</a:t>
            </a:r>
            <a:r>
              <a:rPr lang="zh-CN" altLang="en-US" sz="1400">
                <a:solidFill>
                  <a:schemeClr val="tx2"/>
                </a:solidFill>
              </a:rPr>
              <a:t>：求和，手动选取范围</a:t>
            </a:r>
            <a:r>
              <a:rPr lang="zh-CN" altLang="en-US" sz="1600">
                <a:solidFill>
                  <a:schemeClr val="tx2"/>
                </a:solidFill>
              </a:rPr>
              <a:t>；</a:t>
            </a:r>
            <a:endParaRPr lang="zh-CN" altLang="en-US" sz="1600">
              <a:solidFill>
                <a:schemeClr val="tx2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sz="1600">
                <a:solidFill>
                  <a:schemeClr val="tx2"/>
                </a:solidFill>
              </a:rPr>
              <a:t>               </a:t>
            </a:r>
            <a:r>
              <a:rPr lang="zh-CN" altLang="en-US" sz="1600">
                <a:solidFill>
                  <a:schemeClr val="tx2"/>
                </a:solidFill>
              </a:rPr>
              <a:t>可拉取范围，可单独选择每个单元格；</a:t>
            </a:r>
            <a:endParaRPr lang="zh-CN" altLang="en-US" sz="1600">
              <a:solidFill>
                <a:schemeClr val="tx2"/>
              </a:solidFill>
            </a:endParaRPr>
          </a:p>
          <a:p>
            <a:pPr indent="0">
              <a:buFont typeface="Wingdings" panose="05000000000000000000" charset="0"/>
              <a:buNone/>
            </a:pPr>
            <a:endParaRPr lang="zh-CN" altLang="en-US" sz="1600">
              <a:solidFill>
                <a:schemeClr val="tx2"/>
              </a:solidFill>
            </a:endParaRPr>
          </a:p>
          <a:p>
            <a:pPr marL="285750" lvl="0" indent="-285750">
              <a:buFont typeface="Wingdings" panose="05000000000000000000" charset="0"/>
              <a:buChar char="l"/>
            </a:pPr>
            <a:r>
              <a:rPr lang="en-US" altLang="zh-CN" sz="1400">
                <a:solidFill>
                  <a:schemeClr val="tx2"/>
                </a:solidFill>
              </a:rPr>
              <a:t>SUMIF</a:t>
            </a:r>
            <a:r>
              <a:rPr lang="zh-CN" altLang="en-US" sz="1400">
                <a:solidFill>
                  <a:schemeClr val="tx2"/>
                </a:solidFill>
              </a:rPr>
              <a:t>：单条件求和，设定条件区域，选取条件，选取求和的位置；</a:t>
            </a: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2"/>
                </a:solidFill>
              </a:rPr>
              <a:t>                    </a:t>
            </a:r>
            <a:r>
              <a:rPr lang="zh-CN" altLang="en-US" sz="1400">
                <a:solidFill>
                  <a:schemeClr val="tx2"/>
                </a:solidFill>
              </a:rPr>
              <a:t>例：求取这个范围状态为有效的</a:t>
            </a:r>
            <a:r>
              <a:rPr lang="en-US" altLang="zh-CN" sz="1400">
                <a:solidFill>
                  <a:schemeClr val="tx2"/>
                </a:solidFill>
              </a:rPr>
              <a:t>H</a:t>
            </a:r>
            <a:r>
              <a:rPr lang="zh-CN" altLang="en-US" sz="1400">
                <a:solidFill>
                  <a:schemeClr val="tx2"/>
                </a:solidFill>
              </a:rPr>
              <a:t>列数据总和；</a:t>
            </a: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lvl="0" indent="0">
              <a:buFont typeface="Wingdings" panose="05000000000000000000" charset="0"/>
              <a:buNone/>
            </a:pPr>
            <a:endParaRPr lang="zh-CN" altLang="en-US" sz="1400">
              <a:solidFill>
                <a:schemeClr val="tx2"/>
              </a:solidFill>
            </a:endParaRPr>
          </a:p>
          <a:p>
            <a:pPr marL="285750" lvl="0" indent="-285750">
              <a:buFont typeface="Wingdings" panose="05000000000000000000" charset="0"/>
              <a:buChar char="l"/>
            </a:pPr>
            <a:r>
              <a:rPr lang="en-US" altLang="zh-CN" sz="1400">
                <a:solidFill>
                  <a:schemeClr val="tx2"/>
                </a:solidFill>
              </a:rPr>
              <a:t>SUMIFS</a:t>
            </a:r>
            <a:r>
              <a:rPr lang="zh-CN" altLang="en-US" sz="1400">
                <a:solidFill>
                  <a:schemeClr val="tx2"/>
                </a:solidFill>
              </a:rPr>
              <a:t>：多条件求和，选取求和位置，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设定条件区域，选取条件（重复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...)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；</a:t>
            </a:r>
            <a:endParaRPr lang="en-US" altLang="zh-CN" sz="1400">
              <a:solidFill>
                <a:schemeClr val="tx2"/>
              </a:solidFill>
              <a:sym typeface="+mn-ea"/>
            </a:endParaRPr>
          </a:p>
          <a:p>
            <a:pPr lvl="0" indent="0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2"/>
                </a:solidFill>
                <a:sym typeface="+mn-ea"/>
              </a:rPr>
              <a:t>                       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例：求取这个范围状态是有效，手动出价，预算是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200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的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H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列数据</a:t>
            </a:r>
            <a:endParaRPr lang="zh-CN" altLang="en-US" sz="1400">
              <a:solidFill>
                <a:schemeClr val="tx2"/>
              </a:solidFill>
              <a:sym typeface="+mn-ea"/>
            </a:endParaRPr>
          </a:p>
          <a:p>
            <a:pPr lvl="0" indent="0">
              <a:buFont typeface="Wingdings" panose="05000000000000000000" charset="0"/>
              <a:buNone/>
            </a:pPr>
            <a:r>
              <a:rPr lang="zh-CN" altLang="en-US" sz="1400">
                <a:solidFill>
                  <a:schemeClr val="tx2"/>
                </a:solidFill>
                <a:sym typeface="+mn-ea"/>
              </a:rPr>
              <a:t> 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                             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总和；</a:t>
            </a:r>
            <a:endParaRPr lang="zh-CN" altLang="en-US" sz="14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55130" y="1283335"/>
            <a:ext cx="1857375" cy="228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716010" y="1283335"/>
            <a:ext cx="1343025" cy="1809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754495" y="1621790"/>
            <a:ext cx="2238375" cy="5619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511" r="12017" b="1014"/>
          <a:stretch>
            <a:fillRect/>
          </a:stretch>
        </p:blipFill>
        <p:spPr>
          <a:xfrm>
            <a:off x="8992870" y="1621790"/>
            <a:ext cx="3198495" cy="26663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r="5884"/>
          <a:stretch>
            <a:fillRect/>
          </a:stretch>
        </p:blipFill>
        <p:spPr>
          <a:xfrm>
            <a:off x="6754495" y="4382135"/>
            <a:ext cx="2437765" cy="50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864350" y="4890135"/>
            <a:ext cx="4838065" cy="1873885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1798955"/>
            <a:ext cx="12192635" cy="505904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470535" y="243205"/>
            <a:ext cx="2192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VLOOKUP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公式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0685" y="875030"/>
            <a:ext cx="10445750" cy="4760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Font typeface="Wingdings" panose="05000000000000000000" charset="0"/>
              <a:buNone/>
            </a:pPr>
            <a:r>
              <a:rPr lang="en-US" sz="1400">
                <a:solidFill>
                  <a:schemeClr val="tx2"/>
                </a:solidFill>
              </a:rPr>
              <a:t>VLOOKUP</a:t>
            </a:r>
            <a:r>
              <a:rPr lang="zh-CN" altLang="en-US" sz="1400">
                <a:solidFill>
                  <a:schemeClr val="tx2"/>
                </a:solidFill>
              </a:rPr>
              <a:t>：纵向查找函数，是按列查找，最终返回该列所需查询序列所对应的值；与之对应的HLOOKUP是按行查找的；</a:t>
            </a:r>
            <a:endParaRPr lang="zh-CN" altLang="en-US" sz="1400">
              <a:solidFill>
                <a:schemeClr val="tx2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2"/>
                </a:solidFill>
              </a:rPr>
              <a:t>                     </a:t>
            </a:r>
            <a:r>
              <a:rPr lang="zh-CN" altLang="en-US" sz="1400">
                <a:solidFill>
                  <a:schemeClr val="tx2"/>
                </a:solidFill>
              </a:rPr>
              <a:t>例：在</a:t>
            </a:r>
            <a:r>
              <a:rPr lang="en-US" altLang="zh-CN" sz="1400">
                <a:solidFill>
                  <a:schemeClr val="tx2"/>
                </a:solidFill>
              </a:rPr>
              <a:t>EF</a:t>
            </a:r>
            <a:r>
              <a:rPr lang="zh-CN" altLang="en-US" sz="1400">
                <a:solidFill>
                  <a:schemeClr val="tx2"/>
                </a:solidFill>
              </a:rPr>
              <a:t>列，查找</a:t>
            </a:r>
            <a:r>
              <a:rPr lang="en-US" altLang="zh-CN" sz="1400">
                <a:solidFill>
                  <a:schemeClr val="tx2"/>
                </a:solidFill>
              </a:rPr>
              <a:t>“Brand_Core”</a:t>
            </a:r>
            <a:r>
              <a:rPr lang="zh-CN" altLang="en-US" sz="1400">
                <a:solidFill>
                  <a:schemeClr val="tx2"/>
                </a:solidFill>
              </a:rPr>
              <a:t>所对应的第二列的值，精确匹配；</a:t>
            </a:r>
            <a:endParaRPr lang="zh-CN" altLang="en-US" sz="1400">
              <a:solidFill>
                <a:schemeClr val="tx2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2"/>
                </a:solidFill>
              </a:rPr>
              <a:t>                     </a:t>
            </a:r>
            <a:r>
              <a:rPr lang="zh-CN" altLang="en-US" sz="1400">
                <a:solidFill>
                  <a:srgbClr val="FF0000"/>
                </a:solidFill>
              </a:rPr>
              <a:t>注：被查找的值必须在查找范围的第一列，</a:t>
            </a:r>
            <a:r>
              <a:rPr lang="en-US" altLang="zh-CN" sz="1400">
                <a:solidFill>
                  <a:srgbClr val="FF0000"/>
                </a:solidFill>
              </a:rPr>
              <a:t>0</a:t>
            </a:r>
            <a:r>
              <a:rPr lang="zh-CN" altLang="en-US" sz="1400">
                <a:solidFill>
                  <a:srgbClr val="FF0000"/>
                </a:solidFill>
              </a:rPr>
              <a:t>为精确匹配（只应用精确匹配）；</a:t>
            </a:r>
            <a:endParaRPr lang="zh-CN" altLang="en-US" sz="14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6909"/>
          <a:stretch>
            <a:fillRect/>
          </a:stretch>
        </p:blipFill>
        <p:spPr>
          <a:xfrm>
            <a:off x="470535" y="2324735"/>
            <a:ext cx="3048000" cy="4876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70045" y="2324735"/>
            <a:ext cx="7132320" cy="343852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1798955"/>
            <a:ext cx="12192635" cy="505904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470535" y="243205"/>
            <a:ext cx="2192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IFERROR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公式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0685" y="875030"/>
            <a:ext cx="10445750" cy="4760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Font typeface="Wingdings" panose="05000000000000000000" charset="0"/>
              <a:buNone/>
            </a:pPr>
            <a:r>
              <a:rPr lang="en-US" sz="1400">
                <a:solidFill>
                  <a:schemeClr val="tx2"/>
                </a:solidFill>
              </a:rPr>
              <a:t>IFERROR</a:t>
            </a:r>
            <a:r>
              <a:rPr lang="zh-CN" altLang="en-US" sz="1400">
                <a:solidFill>
                  <a:schemeClr val="tx2"/>
                </a:solidFill>
              </a:rPr>
              <a:t>：如果公式的计算结果为错误，则返回您指定的值；</a:t>
            </a:r>
            <a:endParaRPr lang="zh-CN" altLang="en-US" sz="1400">
              <a:solidFill>
                <a:schemeClr val="tx2"/>
              </a:solidFill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sz="1400">
                <a:solidFill>
                  <a:schemeClr val="tx2"/>
                </a:solidFill>
              </a:rPr>
              <a:t>                   </a:t>
            </a:r>
            <a:r>
              <a:rPr lang="zh-CN" altLang="en-US" sz="1400">
                <a:solidFill>
                  <a:schemeClr val="tx2"/>
                </a:solidFill>
              </a:rPr>
              <a:t>例：当</a:t>
            </a:r>
            <a:r>
              <a:rPr lang="en-US" altLang="zh-CN" sz="1400">
                <a:solidFill>
                  <a:schemeClr val="tx2"/>
                </a:solidFill>
              </a:rPr>
              <a:t>CTR</a:t>
            </a:r>
            <a:r>
              <a:rPr lang="zh-CN" altLang="en-US" sz="1400">
                <a:solidFill>
                  <a:schemeClr val="tx2"/>
                </a:solidFill>
              </a:rPr>
              <a:t>、</a:t>
            </a:r>
            <a:r>
              <a:rPr lang="en-US" altLang="zh-CN" sz="1400">
                <a:solidFill>
                  <a:schemeClr val="tx2"/>
                </a:solidFill>
              </a:rPr>
              <a:t>CPC</a:t>
            </a:r>
            <a:r>
              <a:rPr lang="zh-CN" altLang="en-US" sz="1400">
                <a:solidFill>
                  <a:schemeClr val="tx2"/>
                </a:solidFill>
              </a:rPr>
              <a:t>等计算公式出现</a:t>
            </a:r>
            <a:r>
              <a:rPr lang="en-US" altLang="zh-CN" sz="1400">
                <a:solidFill>
                  <a:schemeClr val="tx2"/>
                </a:solidFill>
              </a:rPr>
              <a:t>“#DIV/0!”</a:t>
            </a:r>
            <a:r>
              <a:rPr lang="zh-CN" altLang="en-US" sz="1400">
                <a:solidFill>
                  <a:schemeClr val="tx2"/>
                </a:solidFill>
              </a:rPr>
              <a:t>，或</a:t>
            </a:r>
            <a:r>
              <a:rPr lang="en-US" altLang="zh-CN" sz="1400">
                <a:solidFill>
                  <a:schemeClr val="tx2"/>
                </a:solidFill>
              </a:rPr>
              <a:t>VLOOKUP</a:t>
            </a:r>
            <a:r>
              <a:rPr lang="zh-CN" altLang="en-US" sz="1400">
                <a:solidFill>
                  <a:schemeClr val="tx2"/>
                </a:solidFill>
              </a:rPr>
              <a:t>公式出现</a:t>
            </a:r>
            <a:r>
              <a:rPr lang="en-US" altLang="zh-CN" sz="1400">
                <a:solidFill>
                  <a:schemeClr val="tx2"/>
                </a:solidFill>
              </a:rPr>
              <a:t>“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#N/A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”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、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“</a:t>
            </a:r>
            <a:r>
              <a:rPr lang="en-US" sz="1400">
                <a:solidFill>
                  <a:srgbClr val="000000"/>
                </a:solidFill>
                <a:latin typeface="微软雅黑" panose="020B0503020204020204" charset="-122"/>
                <a:sym typeface="+mn-ea"/>
              </a:rPr>
              <a:t>#VALUE!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”</a:t>
            </a:r>
            <a:r>
              <a:rPr lang="zh-CN" altLang="en-US" sz="1400">
                <a:solidFill>
                  <a:schemeClr val="tx2"/>
                </a:solidFill>
                <a:sym typeface="+mn-ea"/>
              </a:rPr>
              <a:t>等错误值时，展示为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“</a:t>
            </a:r>
            <a:r>
              <a:rPr lang="en-US" altLang="zh-CN" sz="1400">
                <a:solidFill>
                  <a:schemeClr val="tx2"/>
                </a:solidFill>
                <a:sym typeface="+mn-ea"/>
              </a:rPr>
              <a:t>-”;</a:t>
            </a:r>
            <a:endParaRPr lang="en-US" altLang="zh-CN" sz="14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02080" y="2188210"/>
            <a:ext cx="1628775" cy="571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642995" y="2188210"/>
            <a:ext cx="4295775" cy="21336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470535" y="243205"/>
            <a:ext cx="21926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、公式实操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6720" y="670560"/>
            <a:ext cx="11168380" cy="59709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SUMIFS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：出现求取数值的时候，应用该公式；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VLOOKUP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：处理数据源常用，匹配该计划的产品词性，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名称时；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IFERROR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：多用于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CTR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CPC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等展示数据，美观使用；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65825" y="978535"/>
            <a:ext cx="4162425" cy="15855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538220" y="3141980"/>
            <a:ext cx="6590030" cy="10013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660900" y="5052060"/>
            <a:ext cx="5467350" cy="87630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>
            <p:custDataLst>
              <p:tags r:id="rId1"/>
            </p:custDataLst>
          </p:nvPr>
        </p:nvSpPr>
        <p:spPr>
          <a:xfrm>
            <a:off x="4862255" y="1860745"/>
            <a:ext cx="3136510" cy="313651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5105688" y="3147047"/>
            <a:ext cx="2650914" cy="497934"/>
          </a:xfrm>
          <a:prstGeom prst="rect">
            <a:avLst/>
          </a:prstGeom>
          <a:noFill/>
        </p:spPr>
        <p:txBody>
          <a:bodyPr wrap="square" lIns="90000" tIns="46800" rIns="9000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熟练运用</a:t>
            </a:r>
            <a:r>
              <a:rPr lang="en-US" altLang="zh-CN" sz="200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rPr>
              <a:t>Excel</a:t>
            </a:r>
            <a:endParaRPr lang="en-US" altLang="zh-CN" sz="2000" b="1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3"/>
            </p:custDataLst>
          </p:nvPr>
        </p:nvSpPr>
        <p:spPr>
          <a:xfrm>
            <a:off x="0" y="0"/>
            <a:ext cx="4486275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0" name="图片 29"/>
          <p:cNvPicPr/>
          <p:nvPr>
            <p:custDataLst>
              <p:tags r:id="rId4"/>
            </p:custDataLst>
          </p:nvPr>
        </p:nvPicPr>
        <p:blipFill>
          <a:blip r:embed="rId5" r:link="rId6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02920" y="2258695"/>
            <a:ext cx="3512185" cy="2274570"/>
          </a:xfrm>
          <a:prstGeom prst="rect">
            <a:avLst/>
          </a:prstGeom>
          <a:noFill/>
        </p:spPr>
        <p:txBody>
          <a:bodyPr wrap="square" lIns="46800" rIns="46800" rtlCol="0" anchor="t" anchorCtr="0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3200">
                <a:solidFill>
                  <a:schemeClr val="accent1">
                    <a:lumMod val="75000"/>
                  </a:schemeClr>
                </a:solidFill>
                <a:sym typeface="+mn-ea"/>
              </a:rPr>
              <a:t>三</a:t>
            </a:r>
            <a:r>
              <a:rPr lang="zh-CN" altLang="en-US" sz="3600">
                <a:solidFill>
                  <a:schemeClr val="accent1">
                    <a:lumMod val="75000"/>
                  </a:schemeClr>
                </a:solidFill>
                <a:sym typeface="+mn-ea"/>
              </a:rPr>
              <a:t>、</a:t>
            </a:r>
            <a:endParaRPr lang="zh-CN" altLang="en-US" sz="3600">
              <a:solidFill>
                <a:schemeClr val="accent1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3600">
                <a:solidFill>
                  <a:schemeClr val="accent1">
                    <a:lumMod val="75000"/>
                  </a:schemeClr>
                </a:solidFill>
                <a:sym typeface="+mn-ea"/>
              </a:rPr>
              <a:t>Excel的功能应用</a:t>
            </a:r>
            <a:endParaRPr lang="zh-CN" altLang="en-US" sz="3600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12" name="弧形 11"/>
          <p:cNvSpPr/>
          <p:nvPr>
            <p:custDataLst>
              <p:tags r:id="rId8"/>
            </p:custDataLst>
          </p:nvPr>
        </p:nvSpPr>
        <p:spPr>
          <a:xfrm>
            <a:off x="4486294" y="1474822"/>
            <a:ext cx="3888432" cy="3888432"/>
          </a:xfrm>
          <a:prstGeom prst="arc">
            <a:avLst>
              <a:gd name="adj1" fmla="val 16200000"/>
              <a:gd name="adj2" fmla="val 540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9"/>
            </p:custDataLst>
          </p:nvPr>
        </p:nvSpPr>
        <p:spPr>
          <a:xfrm>
            <a:off x="7191591" y="4878458"/>
            <a:ext cx="504720" cy="5047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9"/>
          <p:cNvSpPr/>
          <p:nvPr>
            <p:custDataLst>
              <p:tags r:id="rId10"/>
            </p:custDataLst>
          </p:nvPr>
        </p:nvSpPr>
        <p:spPr bwMode="auto">
          <a:xfrm>
            <a:off x="7295865" y="4988184"/>
            <a:ext cx="296173" cy="285268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1"/>
            </p:custDataLst>
          </p:nvPr>
        </p:nvSpPr>
        <p:spPr>
          <a:xfrm>
            <a:off x="8135565" y="3166678"/>
            <a:ext cx="504720" cy="5047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7"/>
          <p:cNvSpPr/>
          <p:nvPr>
            <p:custDataLst>
              <p:tags r:id="rId12"/>
            </p:custDataLst>
          </p:nvPr>
        </p:nvSpPr>
        <p:spPr bwMode="auto">
          <a:xfrm>
            <a:off x="8239839" y="3276404"/>
            <a:ext cx="296173" cy="285268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13"/>
            </p:custDataLst>
          </p:nvPr>
        </p:nvSpPr>
        <p:spPr>
          <a:xfrm>
            <a:off x="7191591" y="1518034"/>
            <a:ext cx="504720" cy="50472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5"/>
          <p:cNvSpPr/>
          <p:nvPr>
            <p:custDataLst>
              <p:tags r:id="rId14"/>
            </p:custDataLst>
          </p:nvPr>
        </p:nvSpPr>
        <p:spPr bwMode="auto">
          <a:xfrm>
            <a:off x="7295865" y="1627760"/>
            <a:ext cx="296173" cy="285268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5"/>
            </p:custDataLst>
          </p:nvPr>
        </p:nvCxnSpPr>
        <p:spPr>
          <a:xfrm>
            <a:off x="8946844" y="2672068"/>
            <a:ext cx="262100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946844" y="1978505"/>
            <a:ext cx="2668626" cy="633600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sz="14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制作、分析、设计</a:t>
            </a:r>
            <a:endParaRPr lang="en-US" altLang="zh-CN" sz="1400" spc="1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946844" y="1533194"/>
            <a:ext cx="2668626" cy="40497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b="1" spc="3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数据透视表</a:t>
            </a:r>
            <a:endParaRPr lang="zh-CN" altLang="en-US" b="1" spc="3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8946844" y="3108870"/>
            <a:ext cx="2668626" cy="633600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格式刷、条件格式、筛选排序、查找替换</a:t>
            </a:r>
            <a:endParaRPr lang="zh-CN" altLang="en-US" sz="14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8946844" y="2663559"/>
            <a:ext cx="2668626" cy="40497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b="1" spc="3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开始功能区</a:t>
            </a:r>
            <a:endParaRPr lang="zh-CN" altLang="en-US" b="1" spc="3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8947150" y="4239260"/>
            <a:ext cx="2668905" cy="865505"/>
          </a:xfrm>
          <a:prstGeom prst="rect">
            <a:avLst/>
          </a:prstGeom>
          <a:noFill/>
        </p:spPr>
        <p:txBody>
          <a:bodyPr wrap="square" lIns="90000" tIns="0" rIns="90000" bIns="46800" anchor="t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全部刷新、分列、删除重复值、组合、网格线、冻结格窗</a:t>
            </a:r>
            <a:endParaRPr lang="en-US" altLang="zh-CN" sz="1400" spc="1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946844" y="3793924"/>
            <a:ext cx="2668626" cy="404970"/>
          </a:xfrm>
          <a:prstGeom prst="rect">
            <a:avLst/>
          </a:prstGeom>
          <a:noFill/>
        </p:spPr>
        <p:txBody>
          <a:bodyPr wrap="square" lIns="90000" tIns="46800" rIns="90000" bIns="0" anchor="b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</a:pPr>
            <a:r>
              <a:rPr lang="zh-CN" altLang="en-US" b="1" spc="3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数据、视图功能区</a:t>
            </a:r>
            <a:endParaRPr lang="zh-CN" altLang="en-US" b="1" spc="3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22"/>
            </p:custDataLst>
          </p:nvPr>
        </p:nvCxnSpPr>
        <p:spPr>
          <a:xfrm>
            <a:off x="8934144" y="3802368"/>
            <a:ext cx="262100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0" y="1449705"/>
            <a:ext cx="12192000" cy="43745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0571797" y="5482576"/>
            <a:ext cx="1620202" cy="1375424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0" y="5322752"/>
            <a:ext cx="1620202" cy="153524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965" y="533400"/>
            <a:ext cx="2329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、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数据透视表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新建</a:t>
            </a:r>
            <a:endParaRPr lang="zh-CN" altLang="en-US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345940" y="1449070"/>
            <a:ext cx="2646680" cy="43751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42975" y="914400"/>
            <a:ext cx="11139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新建数据透视表，选择数据源范围，插入</a:t>
            </a:r>
            <a:r>
              <a:rPr lang="en-US" altLang="zh-CN" sz="1400"/>
              <a:t>→</a:t>
            </a:r>
            <a:r>
              <a:rPr lang="zh-CN" altLang="en-US" sz="1400"/>
              <a:t>数据透视表</a:t>
            </a:r>
            <a:r>
              <a:rPr lang="en-US" altLang="zh-CN" sz="1400">
                <a:sym typeface="+mn-ea"/>
              </a:rPr>
              <a:t>→</a:t>
            </a:r>
            <a:r>
              <a:rPr lang="zh-CN" altLang="en-US" sz="1400">
                <a:sym typeface="+mn-ea"/>
              </a:rPr>
              <a:t>确定（或选择新建位置后再确定；）</a:t>
            </a:r>
            <a:endParaRPr lang="zh-CN" altLang="en-US" sz="1400">
              <a:sym typeface="+mn-ea"/>
            </a:endParaRPr>
          </a:p>
          <a:p>
            <a:pPr algn="l"/>
            <a:r>
              <a:rPr lang="zh-CN" altLang="en-US" sz="1400">
                <a:solidFill>
                  <a:srgbClr val="FF0000"/>
                </a:solidFill>
                <a:sym typeface="+mn-ea"/>
              </a:rPr>
              <a:t>注：确保所选范围的第一行没有空单元格；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0" y="1302354"/>
            <a:ext cx="12192000" cy="42532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0571797" y="5482576"/>
            <a:ext cx="1620202" cy="1375424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0" y="5322752"/>
            <a:ext cx="1620202" cy="153524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965" y="533400"/>
            <a:ext cx="2400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、数据透视表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分析</a:t>
            </a:r>
            <a:endParaRPr lang="zh-CN" altLang="en-US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479550" y="1302385"/>
            <a:ext cx="8969375" cy="9124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4170" y="2703830"/>
            <a:ext cx="1791970" cy="28517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917950" y="3470275"/>
            <a:ext cx="1804035" cy="2085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370455" y="2703830"/>
            <a:ext cx="1583690" cy="28524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20740" y="2703830"/>
            <a:ext cx="2576195" cy="1219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736330" y="2897505"/>
            <a:ext cx="3078480" cy="2658110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0" y="1302354"/>
            <a:ext cx="12192000" cy="42532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0571797" y="5482576"/>
            <a:ext cx="1620202" cy="1375424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0" y="5322752"/>
            <a:ext cx="1620202" cy="153524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965" y="533400"/>
            <a:ext cx="23399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1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、数据透视表</a:t>
            </a:r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-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设计</a:t>
            </a:r>
            <a:endParaRPr lang="zh-CN" altLang="en-US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8965" y="1302385"/>
            <a:ext cx="6814185" cy="9163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919720" y="1302385"/>
            <a:ext cx="2651760" cy="408813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0" y="1302354"/>
            <a:ext cx="12192000" cy="42532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18" name="图片 17"/>
          <p:cNvPicPr/>
          <p:nvPr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10571797" y="5482576"/>
            <a:ext cx="1620202" cy="1375424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0" y="5322752"/>
            <a:ext cx="1620202" cy="153524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965" y="533400"/>
            <a:ext cx="2550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>
                    <a:lumMod val="75000"/>
                  </a:schemeClr>
                </a:solidFill>
                <a:sym typeface="+mn-ea"/>
              </a:rPr>
              <a:t>3</a:t>
            </a:r>
            <a:r>
              <a:rPr lang="zh-CN" altLang="en-US">
                <a:solidFill>
                  <a:schemeClr val="accent1">
                    <a:lumMod val="75000"/>
                  </a:schemeClr>
                </a:solidFill>
                <a:sym typeface="+mn-ea"/>
              </a:rPr>
              <a:t>、数据、视图功能区</a:t>
            </a:r>
            <a:endParaRPr lang="zh-CN" altLang="en-US">
              <a:solidFill>
                <a:schemeClr val="accent1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089150"/>
            <a:ext cx="12209145" cy="1015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2485" y="3710940"/>
            <a:ext cx="10544175" cy="120967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99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599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204599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1、12、13、18、21、22、23、24、27、32、35、37、38、39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"/>
  <p:tag name="KSO_WM_TEMPLATE_INDEX" val="20204599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1_3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1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1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1_1"/>
  <p:tag name="KSO_WM_UNIT_FILL_FORE_SCHEMECOLOR_INDEX" val="14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153.xml><?xml version="1.0" encoding="utf-8"?>
<p:tagLst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f*1_1_1"/>
  <p:tag name="KSO_WM_UNIT_PRESET_TEXT" val="单击此处添加标题内容"/>
  <p:tag name="KSO_WM_UNIT_TEXT_FILL_FORE_SCHEMECOLOR_INDEX" val="13"/>
  <p:tag name="KSO_WM_UNIT_TEXT_FILL_TYPE" val="1"/>
  <p:tag name="KSO_WM_UNIT_USESOURCEFORMAT_APPLY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2_3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2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2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2_1"/>
  <p:tag name="KSO_WM_UNIT_FILL_FORE_SCHEMECOLOR_INDEX" val="14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158.xml><?xml version="1.0" encoding="utf-8"?>
<p:tagLst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f*1_2_1"/>
  <p:tag name="KSO_WM_UNIT_PRESET_TEXT" val="单击此处添加标题内容"/>
  <p:tag name="KSO_WM_UNIT_TEXT_FILL_FORE_SCHEMECOLOR_INDEX" val="13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3_3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3_2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3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i*1_3_1"/>
  <p:tag name="KSO_WM_UNIT_FILL_FORE_SCHEMECOLOR_INDEX" val="14"/>
  <p:tag name="KSO_WM_UNIT_FILL_TYPE" val="1"/>
  <p:tag name="KSO_WM_UNIT_TEXT_FILL_FORE_SCHEMECOLOR_INDEX" val="5"/>
  <p:tag name="KSO_WM_UNIT_TEXT_FILL_TYPE" val="1"/>
  <p:tag name="KSO_WM_UNIT_USESOURCEFORMAT_APPLY" val="1"/>
</p:tagLst>
</file>

<file path=ppt/tags/tag163.xml><?xml version="1.0" encoding="utf-8"?>
<p:tagLst xmlns:p="http://schemas.openxmlformats.org/presentationml/2006/main"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*l_h_f*1_3_1"/>
  <p:tag name="KSO_WM_UNIT_PRESET_TEXT" val="单击此处添加标题内容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04599_3*i*1"/>
  <p:tag name="KSO_WM_TEMPLATE_CATEGORY" val="custom"/>
  <p:tag name="KSO_WM_TEMPLATE_INDEX" val="20204599"/>
  <p:tag name="KSO_WM_UNIT_LAYERLEVEL" val="1"/>
  <p:tag name="KSO_WM_TAG_VERSION" val="1.0"/>
  <p:tag name="KSO_WM_BEAUTIFY_FLAG" val="#wm#"/>
  <p:tag name="KSO_WM_UNIT_USESOURCEFORMAT_APPLY" val="1"/>
</p:tagLst>
</file>

<file path=ppt/tags/tag165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LAYERLEVEL" val="1"/>
  <p:tag name="KSO_WM_TAG_VERSION" val="1.0"/>
  <p:tag name="KSO_WM_BEAUTIFY_FLAG" val="#wm#"/>
  <p:tag name="KSO_WM_UNIT_PRESET_TEXT" val="CONTENTS"/>
  <p:tag name="KSO_WM_TEMPLATE_CATEGORY" val="custom"/>
  <p:tag name="KSO_WM_TEMPLATE_INDEX" val="20204599"/>
  <p:tag name="KSO_WM_UNIT_ID" val="custom20204599_3*b*1"/>
  <p:tag name="KSO_WM_UNIT_TEXT_FILL_FORE_SCHEMECOLOR_INDEX" val="1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UNIT_ISCONTENTSTITLE" val="1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LAYERLEVEL" val="1"/>
  <p:tag name="KSO_WM_TAG_VERSION" val="1.0"/>
  <p:tag name="KSO_WM_BEAUTIFY_FLAG" val="#wm#"/>
  <p:tag name="KSO_WM_UNIT_PRESET_TEXT" val="目录"/>
  <p:tag name="KSO_WM_TEMPLATE_CATEGORY" val="custom"/>
  <p:tag name="KSO_WM_TEMPLATE_INDEX" val="20204599"/>
  <p:tag name="KSO_WM_UNIT_ID" val="custom20204599_3*a*1"/>
  <p:tag name="KSO_WM_UNIT_TEXT_FILL_FORE_SCHEMECOLOR_INDEX" val="13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TEMPLATE_SUBCATEGORY" val="0"/>
  <p:tag name="KSO_WM_SLIDE_TYPE" val="contents"/>
  <p:tag name="KSO_WM_SLIDE_SUBTYPE" val="diag"/>
  <p:tag name="KSO_WM_SLIDE_ITEM_CNT" val="3"/>
  <p:tag name="KSO_WM_SLIDE_INDEX" val="3"/>
  <p:tag name="KSO_WM_DIAGRAM_GROUP_CODE" val="l1-1"/>
  <p:tag name="KSO_WM_SLIDE_DIAGTYPE" val="l"/>
  <p:tag name="KSO_WM_TAG_VERSION" val="1.0"/>
  <p:tag name="KSO_WM_BEAUTIFY_FLAG" val="#wm#"/>
  <p:tag name="KSO_WM_SLIDE_LAYOUT" val="a_b_l"/>
  <p:tag name="KSO_WM_SLIDE_LAYOUT_CNT" val="1_1_1"/>
  <p:tag name="KSO_WM_TEMPLATE_MASTER_TYPE" val="1"/>
  <p:tag name="KSO_WM_TEMPLATE_COLOR_TYPE" val="1"/>
  <p:tag name="KSO_WM_TEMPLATE_CATEGORY" val="custom"/>
  <p:tag name="KSO_WM_TEMPLATE_INDEX" val="20204599"/>
  <p:tag name="KSO_WM_SLIDE_ID" val="custom20204599_3"/>
</p:tagLst>
</file>

<file path=ppt/tags/tag168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26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9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ID" val="custom20204599_26*i*1"/>
  <p:tag name="KSO_WM_UNIT_LAYERLEVEL" val="1"/>
  <p:tag name="KSO_WM_TAG_VERSION" val="1.0"/>
  <p:tag name="KSO_WM_BEAUTIFY_FLAG" val="#wm#"/>
  <p:tag name="KSO_WM_UNIT_USESOURCEFORMAT_APPLY" val="1"/>
</p:tagLst>
</file>

<file path=ppt/tags/tag170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UNIT_DEFAULT_FONT" val="36;44;4"/>
  <p:tag name="KSO_WM_UNIT_BLOCK" val="0"/>
  <p:tag name="KSO_WM_TEMPLATE_CATEGORY" val="custom"/>
  <p:tag name="KSO_WM_TEMPLATE_INDEX" val="20204599"/>
  <p:tag name="KSO_WM_UNIT_ID" val="custom20204599_26*a*1"/>
  <p:tag name="KSO_WM_UNIT_PRESET_TEXT" val="单击此处添加大标题内容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1_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1_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1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1_3"/>
  <p:tag name="KSO_WM_UNIT_FILL_FORE_SCHEMECOLOR_INDEX" val="5"/>
  <p:tag name="KSO_WM_UNIT_FILL_TYPE" val="1"/>
  <p:tag name="KSO_WM_UNIT_USESOURCEFORMAT_APPLY" val="1"/>
</p:tagLst>
</file>

<file path=ppt/tags/tag174.xml><?xml version="1.0" encoding="utf-8"?>
<p:tagLst xmlns:p="http://schemas.openxmlformats.org/presentationml/2006/main"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f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f*1_1_1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2_2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2_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2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2_3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3_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3_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i"/>
  <p:tag name="KSO_WM_UNIT_INDEX" val="1_3_3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i*1_3_3"/>
  <p:tag name="KSO_WM_UNIT_FILL_FORE_SCHEMECOLOR_INDEX" val="5"/>
  <p:tag name="KSO_WM_UNIT_FILL_TYPE" val="1"/>
  <p:tag name="KSO_WM_UNIT_USESOURCEFORMAT_APPLY" val="1"/>
</p:tagLst>
</file>

<file path=ppt/tags/tag181.xml><?xml version="1.0" encoding="utf-8"?>
<p:tagLst xmlns:p="http://schemas.openxmlformats.org/presentationml/2006/main"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f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f*1_2_1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182.xml><?xml version="1.0" encoding="utf-8"?>
<p:tagLst xmlns:p="http://schemas.openxmlformats.org/presentationml/2006/main"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l_h_f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26*l_h_f*1_3_1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183.xml><?xml version="1.0" encoding="utf-8"?>
<p:tagLst xmlns:p="http://schemas.openxmlformats.org/presentationml/2006/main"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2.93},&quot;normalSize&quot;:{&quot;size1&quot;:52.4},&quot;minSize&quot;:{&quot;size1&quot;:39.3},&quot;maxSize&quot;:{&quot;size1&quot;:65.6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0.394},&quot;edge&quot;:{&quot;left&quot;:true,&quot;top&quot;:true,&quot;right&quot;:false,&quot;bottom&quot;:false}},{&quot;direction&quot;:0,&quot;horizontalAlign&quot;:-1,&quot;verticalAlign&quot;:-1,&quot;type&quot;:0,&quot;diagramDirection&quot;:0,&quot;canSetOverLayout&quot;:0,&quot;isOverLayout&quot;:0,&quot;margin&quot;:{&quot;left&quot;:2.12,&quot;top&quot;:0.026,&quot;right&quot;:1.69,&quot;bottom&quot;:2.93},&quot;edge&quot;:{&quot;left&quot;:true,&quot;top&quot;:false,&quot;right&quot;:false,&quot;bottom&quot;:true}}]},{&quot;direction&quot;:0,&quot;horizontalAlign&quot;:-1,&quot;verticalAlign&quot;:-1,&quot;type&quot;:0,&quot;diagramDirection&quot;:0,&quot;canSetOverLayout&quot;:0,&quot;isOverLayout&quot;:0,&quot;margin&quot;:{&quot;left&quot;:2.12,&quot;top&quot;:2.54,&quot;right&quot;:2.54,&quot;bottom&quot;:2.54},&quot;edge&quot;:{&quot;left&quot;:false,&quot;top&quot;:true,&quot;right&quot;:true,&quot;bottom&quot;:true}}]}"/>
  <p:tag name="KSO_WM_SLIDE_CAN_ADD_NAVIGATION" val="1"/>
  <p:tag name="KSO_WM_SLIDE_BACKGROUND" val="[&quot;general&quot;,&quot;leftRight&quot;]"/>
  <p:tag name="KSO_WM_SLIDE_RATIO" val="1.777778"/>
  <p:tag name="KSO_WM_TEMPLATE_SUBCATEGORY" val="0"/>
  <p:tag name="KSO_WM_SLIDE_TYPE" val="text"/>
  <p:tag name="KSO_WM_SLIDE_SUBTYPE" val="diag"/>
  <p:tag name="KSO_WM_SLIDE_ITEM_CNT" val="3"/>
  <p:tag name="KSO_WM_SLIDE_INDEX" val="26"/>
  <p:tag name="KSO_WM_SLIDE_SIZE" val="445.284*336.973"/>
  <p:tag name="KSO_WM_SLIDE_POSITION" val="411.286*101.514"/>
  <p:tag name="KSO_WM_DIAGRAM_GROUP_CODE" val="l1-3"/>
  <p:tag name="KSO_WM_SLIDE_DIAGTYPE" val="l"/>
  <p:tag name="KSO_WM_TAG_VERSION" val="1.0"/>
  <p:tag name="KSO_WM_BEAUTIFY_FLAG" val="#wm#"/>
  <p:tag name="KSO_WM_SLIDE_LAYOUT" val="a_f_i_k_l"/>
  <p:tag name="KSO_WM_SLIDE_LAYOUT_CNT" val="1_1_1_1_1"/>
  <p:tag name="KSO_WM_TEMPLATE_MASTER_TYPE" val="1"/>
  <p:tag name="KSO_WM_TEMPLATE_COLOR_TYPE" val="1"/>
  <p:tag name="KSO_WM_TEMPLATE_CATEGORY" val="custom"/>
  <p:tag name="KSO_WM_TEMPLATE_INDEX" val="20204599"/>
  <p:tag name="KSO_WM_SLIDE_ID" val="custom20204599_26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19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7127*3366*485*485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200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24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  <p:tag name="KSO_WM_UNIT_MEDIACOVER_BTNRECT" val="7407*3761*525*525"/>
</p:tagLst>
</file>

<file path=ppt/tags/tag247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258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BTNRECT" val="7792*3861*525*525"/>
</p:tagLst>
</file>

<file path=ppt/tags/tag259.xml><?xml version="1.0" encoding="utf-8"?>
<p:tagLst xmlns:p="http://schemas.openxmlformats.org/presentationml/2006/main">
  <p:tag name="KSO_WM_BEAUTIFY_FLAG" val="#wm#"/>
  <p:tag name="KSO_WM_TEMPLATE_CATEGORY" val="diagram"/>
  <p:tag name="KSO_WM_TEMPLATE_INDEX" val="20204599"/>
</p:tagLst>
</file>

<file path=ppt/tags/tag260.xml><?xml version="1.0" encoding="utf-8"?>
<p:tagLst xmlns:p="http://schemas.openxmlformats.org/presentationml/2006/main">
  <p:tag name="KSO_WM_SLIDE_BACKGROUND_TYPE" val="general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custom20204599_31*i*1"/>
  <p:tag name="KSO_WM_UNIT_LAYERLEVEL" val="1"/>
  <p:tag name="KSO_WM_TAG_VERSION" val="1.0"/>
  <p:tag name="KSO_WM_BEAUTIFY_FLAG" val="#wm#"/>
  <p:tag name="KSO_WM_UNIT_USESOURCEFORMAT_APPLY" val="1"/>
</p:tagLst>
</file>

<file path=ppt/tags/tag261.xml><?xml version="1.0" encoding="utf-8"?>
<p:tagLst xmlns:p="http://schemas.openxmlformats.org/presentationml/2006/main">
  <p:tag name="KSO_WM_SLIDE_BACKGROUND_TYPE" val="general"/>
  <p:tag name="KSO_WM_TEMPLATE_CATEGORY" val="custom"/>
  <p:tag name="KSO_WM_TEMPLATE_INDEX" val="20204599"/>
  <p:tag name="KSO_WM_UNIT_TYPE" val="i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custom20204599_31*i*2"/>
  <p:tag name="KSO_WM_UNIT_LAYERLEVEL" val="1"/>
  <p:tag name="KSO_WM_TAG_VERSION" val="1.0"/>
  <p:tag name="KSO_WM_BEAUTIFY_FLAG" val="#wm#"/>
  <p:tag name="KSO_WM_UNIT_USESOURCEFORMAT_APPLY" val="1"/>
</p:tagLst>
</file>

<file path=ppt/tags/tag262.xml><?xml version="1.0" encoding="utf-8"?>
<p:tagLst xmlns:p="http://schemas.openxmlformats.org/presentationml/2006/main">
  <p:tag name="KSO_WM_UNIT_DEFAULT_FONT" val="28;32;4"/>
  <p:tag name="KSO_WM_UNIT_BLOCK" val="0"/>
  <p:tag name="KSO_WM_UNIT_ISCONTENTS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599"/>
  <p:tag name="KSO_WM_UNIT_ID" val="custom20204599_31*a*1"/>
  <p:tag name="KSO_WM_UNIT_PRESET_TEXT" val="单击此处添加大标题"/>
  <p:tag name="KSO_WM_UNIT_TEXT_FILL_FORE_SCHEMECOLOR_INDEX" val="13"/>
  <p:tag name="KSO_WM_UNIT_TEXT_FILL_TYPE" val="1"/>
  <p:tag name="KSO_WM_UNIT_USESOURCEFORMAT_APPLY" val="1"/>
</p:tagLst>
</file>

<file path=ppt/tags/tag263.xml><?xml version="1.0" encoding="utf-8"?>
<p:tagLst xmlns:p="http://schemas.openxmlformats.org/presentationml/2006/main">
  <p:tag name="KSO_WM_UNIT_TIMELINE_IDINGROUP" val="1"/>
  <p:tag name="KSO_WM_UNIT_TIMELINE_EMPHASIS_ID" val="1"/>
  <p:tag name="KSO_WM_UNIT_COLOR_SCHEME_SHAPE_ID" val="3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1_1"/>
  <p:tag name="KSO_WM_UNIT_FILL_FORE_SCHEMECOLOR_INDEX" val="5"/>
  <p:tag name="KSO_WM_UNIT_FILL_TYPE" val="1"/>
  <p:tag name="KSO_WM_UNIT_USESOURCEFORMAT_APPLY" val="1"/>
</p:tagLst>
</file>

<file path=ppt/tags/tag264.xml><?xml version="1.0" encoding="utf-8"?>
<p:tagLst xmlns:p="http://schemas.openxmlformats.org/presentationml/2006/main">
  <p:tag name="KSO_WM_UNIT_TIMELINE_IDINGROUP" val="2"/>
  <p:tag name="KSO_WM_UNIT_TIMELINE_EMPHASIS_ID" val="2"/>
  <p:tag name="KSO_WM_UNIT_COLOR_SCHEME_SHAPE_ID" val="22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1_2"/>
  <p:tag name="KSO_WM_UNIT_FILL_FORE_SCHEMECOLOR_INDEX" val="5"/>
  <p:tag name="KSO_WM_UNIT_FILL_TYPE" val="1"/>
  <p:tag name="KSO_WM_UNIT_USESOURCEFORMAT_APPLY" val="1"/>
</p:tagLst>
</file>

<file path=ppt/tags/tag265.xml><?xml version="1.0" encoding="utf-8"?>
<p:tagLst xmlns:p="http://schemas.openxmlformats.org/presentationml/2006/main">
  <p:tag name="KSO_WM_UNIT_TIMELINE_IDINGROUP" val="5"/>
  <p:tag name="KSO_WM_UNIT_TIMELINE_EMPHASIS_ID" val="5"/>
  <p:tag name="KSO_WM_UNIT_COLOR_SCHEME_SHAPE_ID" val="37"/>
  <p:tag name="KSO_WM_UNIT_COLOR_SCHEME_PARENT_PAGE" val="0_6"/>
  <p:tag name="KSO_WM_UNIT_ISCONTENTS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a*1_1_1"/>
  <p:tag name="KSO_WM_UNIT_PRESET_TEXT" val="第一步"/>
  <p:tag name="KSO_WM_UNIT_TEXT_FILL_FORE_SCHEMECOLOR_INDEX" val="14"/>
  <p:tag name="KSO_WM_UNIT_TEXT_FILL_TYPE" val="1"/>
  <p:tag name="KSO_WM_UNIT_USESOURCEFORMAT_APPLY" val="1"/>
</p:tagLst>
</file>

<file path=ppt/tags/tag266.xml><?xml version="1.0" encoding="utf-8"?>
<p:tagLst xmlns:p="http://schemas.openxmlformats.org/presentationml/2006/main">
  <p:tag name="KSO_WM_UNIT_TIMELINE_EMPHASIS_ID" val="6"/>
  <p:tag name="KSO_WM_UNIT_COLOR_SCHEME_SHAPE_ID" val="36"/>
  <p:tag name="KSO_WM_UNIT_COLOR_SCHEME_PARENT_PAGE" val="0_6"/>
  <p:tag name="KSO_WM_UNIT_VALUE" val="185*158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x*1_1_1"/>
  <p:tag name="KSO_WM_UNIT_FILL_FORE_SCHEMECOLOR_INDEX" val="14"/>
  <p:tag name="KSO_WM_UNIT_FILL_TYPE" val="1"/>
  <p:tag name="KSO_WM_UNIT_USESOURCEFORMAT_APPLY" val="1"/>
</p:tagLst>
</file>

<file path=ppt/tags/tag267.xml><?xml version="1.0" encoding="utf-8"?>
<p:tagLst xmlns:p="http://schemas.openxmlformats.org/presentationml/2006/main">
  <p:tag name="KSO_WM_UNIT_TIMELINE_IDINGROUP" val="3"/>
  <p:tag name="KSO_WM_UNIT_TIMELINE_EMPHASIS_ID" val="3"/>
  <p:tag name="KSO_WM_UNIT_COLOR_SCHEME_SHAPE_ID" val="25"/>
  <p:tag name="KSO_WM_UNIT_COLOR_SCHEME_PARENT_PAGE" val="0_6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f"/>
  <p:tag name="KSO_WM_UNIT_INDEX" val="1_1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f*1_1_1_1"/>
  <p:tag name="KSO_WM_UNIT_PRESET_TEXT" val="单击此处输入你的正文，请尽量言简意赅的阐述观点。"/>
  <p:tag name="KSO_WM_UNIT_TEXT_FILL_FORE_SCHEMECOLOR_INDEX" val="13"/>
  <p:tag name="KSO_WM_UNIT_TEXT_FILL_TYPE" val="1"/>
  <p:tag name="KSO_WM_UNIT_USESOURCEFORMAT_APPLY" val="1"/>
</p:tagLst>
</file>

<file path=ppt/tags/tag268.xml><?xml version="1.0" encoding="utf-8"?>
<p:tagLst xmlns:p="http://schemas.openxmlformats.org/presentationml/2006/main">
  <p:tag name="KSO_WM_UNIT_TIMELINE_IDINGROUP" val="4"/>
  <p:tag name="KSO_WM_UNIT_TIMELINE_EMPHASIS_ID" val="4"/>
  <p:tag name="KSO_WM_UNIT_COLOR_SCHEME_SHAPE_ID" val="26"/>
  <p:tag name="KSO_WM_UNIT_COLOR_SCHEME_PARENT_PAGE" val="0_6"/>
  <p:tag name="KSO_WM_UNIT_ISCONTENTS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a"/>
  <p:tag name="KSO_WM_UNIT_INDEX" val="1_1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a*1_1_1_1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269.xml><?xml version="1.0" encoding="utf-8"?>
<p:tagLst xmlns:p="http://schemas.openxmlformats.org/presentationml/2006/main">
  <p:tag name="KSO_WM_UNIT_TIMELINE_IDINGROUP" val="1"/>
  <p:tag name="KSO_WM_UNIT_TIMELINE_EMPHASIS_ID" val="1"/>
  <p:tag name="KSO_WM_UNIT_COLOR_SCHEME_SHAPE_ID" val="13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2_1"/>
  <p:tag name="KSO_WM_UNIT_FILL_FORE_SCHEMECOLOR_INDEX" val="6"/>
  <p:tag name="KSO_WM_UNIT_FILL_TYPE" val="1"/>
  <p:tag name="KSO_WM_UNIT_USESOURCEFORMAT_APPLY" val="1"/>
</p:tagLst>
</file>

<file path=ppt/tags/tag270.xml><?xml version="1.0" encoding="utf-8"?>
<p:tagLst xmlns:p="http://schemas.openxmlformats.org/presentationml/2006/main">
  <p:tag name="KSO_WM_UNIT_TIMELINE_IDINGROUP" val="2"/>
  <p:tag name="KSO_WM_UNIT_TIMELINE_EMPHASIS_ID" val="2"/>
  <p:tag name="KSO_WM_UNIT_COLOR_SCHEME_SHAPE_ID" val="14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2_2"/>
  <p:tag name="KSO_WM_UNIT_FILL_FORE_SCHEMECOLOR_INDEX" val="6"/>
  <p:tag name="KSO_WM_UNIT_FILL_TYPE" val="1"/>
  <p:tag name="KSO_WM_UNIT_USESOURCEFORMAT_APPLY" val="1"/>
</p:tagLst>
</file>

<file path=ppt/tags/tag271.xml><?xml version="1.0" encoding="utf-8"?>
<p:tagLst xmlns:p="http://schemas.openxmlformats.org/presentationml/2006/main">
  <p:tag name="KSO_WM_UNIT_TIMELINE_IDINGROUP" val="5"/>
  <p:tag name="KSO_WM_UNIT_TIMELINE_EMPHASIS_ID" val="5"/>
  <p:tag name="KSO_WM_UNIT_COLOR_SCHEME_SHAPE_ID" val="17"/>
  <p:tag name="KSO_WM_UNIT_COLOR_SCHEME_PARENT_PAGE" val="0_6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a*1_2_1"/>
  <p:tag name="KSO_WM_UNIT_PRESET_TEXT" val="第二步"/>
  <p:tag name="KSO_WM_UNIT_TEXT_FILL_FORE_SCHEMECOLOR_INDEX" val="14"/>
  <p:tag name="KSO_WM_UNIT_TEXT_FILL_TYPE" val="1"/>
  <p:tag name="KSO_WM_UNIT_USESOURCEFORMAT_APPLY" val="1"/>
</p:tagLst>
</file>

<file path=ppt/tags/tag272.xml><?xml version="1.0" encoding="utf-8"?>
<p:tagLst xmlns:p="http://schemas.openxmlformats.org/presentationml/2006/main">
  <p:tag name="KSO_WM_UNIT_TIMELINE_EMPHASIS_ID" val="6"/>
  <p:tag name="KSO_WM_UNIT_COLOR_SCHEME_SHAPE_ID" val="33"/>
  <p:tag name="KSO_WM_UNIT_COLOR_SCHEME_PARENT_PAGE" val="0_6"/>
  <p:tag name="KSO_WM_UNIT_VALUE" val="150*15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x*1_2_1"/>
  <p:tag name="KSO_WM_UNIT_FILL_FORE_SCHEMECOLOR_INDEX" val="14"/>
  <p:tag name="KSO_WM_UNIT_FILL_TYPE" val="1"/>
  <p:tag name="KSO_WM_UNIT_USESOURCEFORMAT_APPLY" val="1"/>
</p:tagLst>
</file>

<file path=ppt/tags/tag273.xml><?xml version="1.0" encoding="utf-8"?>
<p:tagLst xmlns:p="http://schemas.openxmlformats.org/presentationml/2006/main">
  <p:tag name="KSO_WM_UNIT_TIMELINE_IDINGROUP" val="3"/>
  <p:tag name="KSO_WM_UNIT_TIMELINE_EMPHASIS_ID" val="3"/>
  <p:tag name="KSO_WM_UNIT_COLOR_SCHEME_SHAPE_ID" val="27"/>
  <p:tag name="KSO_WM_UNIT_COLOR_SCHEME_PARENT_PAGE" val="0_6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f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f*1_2_1_1"/>
  <p:tag name="KSO_WM_UNIT_PRESET_TEXT" val="单击此处输入你的正文，请尽量言简意赅的阐述观点。"/>
  <p:tag name="KSO_WM_UNIT_TEXT_FILL_FORE_SCHEMECOLOR_INDEX" val="13"/>
  <p:tag name="KSO_WM_UNIT_TEXT_FILL_TYPE" val="1"/>
  <p:tag name="KSO_WM_UNIT_USESOURCEFORMAT_APPLY" val="1"/>
</p:tagLst>
</file>

<file path=ppt/tags/tag274.xml><?xml version="1.0" encoding="utf-8"?>
<p:tagLst xmlns:p="http://schemas.openxmlformats.org/presentationml/2006/main">
  <p:tag name="KSO_WM_UNIT_TIMELINE_IDINGROUP" val="4"/>
  <p:tag name="KSO_WM_UNIT_TIMELINE_EMPHASIS_ID" val="4"/>
  <p:tag name="KSO_WM_UNIT_COLOR_SCHEME_SHAPE_ID" val="28"/>
  <p:tag name="KSO_WM_UNIT_COLOR_SCHEME_PARENT_PAGE" val="0_6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a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a*1_2_1_1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275.xml><?xml version="1.0" encoding="utf-8"?>
<p:tagLst xmlns:p="http://schemas.openxmlformats.org/presentationml/2006/main">
  <p:tag name="KSO_WM_UNIT_TIMELINE_IDINGROUP" val="1"/>
  <p:tag name="KSO_WM_UNIT_TIMELINE_EMPHASIS_ID" val="1"/>
  <p:tag name="KSO_WM_UNIT_COLOR_SCHEME_SHAPE_ID" val="19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3_1"/>
  <p:tag name="KSO_WM_UNIT_FILL_FORE_SCHEMECOLOR_INDEX" val="5"/>
  <p:tag name="KSO_WM_UNIT_FILL_TYPE" val="1"/>
  <p:tag name="KSO_WM_UNIT_USESOURCEFORMAT_APPLY" val="1"/>
</p:tagLst>
</file>

<file path=ppt/tags/tag276.xml><?xml version="1.0" encoding="utf-8"?>
<p:tagLst xmlns:p="http://schemas.openxmlformats.org/presentationml/2006/main">
  <p:tag name="KSO_WM_UNIT_TIMELINE_IDINGROUP" val="2"/>
  <p:tag name="KSO_WM_UNIT_TIMELINE_EMPHASIS_ID" val="2"/>
  <p:tag name="KSO_WM_UNIT_COLOR_SCHEME_SHAPE_ID" val="20"/>
  <p:tag name="KSO_WM_UNIT_COLOR_SCHEME_PARENT_PAGE" val="0_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i*1_3_2"/>
  <p:tag name="KSO_WM_UNIT_FILL_FORE_SCHEMECOLOR_INDEX" val="5"/>
  <p:tag name="KSO_WM_UNIT_FILL_TYPE" val="1"/>
  <p:tag name="KSO_WM_UNIT_USESOURCEFORMAT_APPLY" val="1"/>
</p:tagLst>
</file>

<file path=ppt/tags/tag277.xml><?xml version="1.0" encoding="utf-8"?>
<p:tagLst xmlns:p="http://schemas.openxmlformats.org/presentationml/2006/main">
  <p:tag name="KSO_WM_UNIT_TIMELINE_IDINGROUP" val="5"/>
  <p:tag name="KSO_WM_UNIT_TIMELINE_EMPHASIS_ID" val="5"/>
  <p:tag name="KSO_WM_UNIT_COLOR_SCHEME_SHAPE_ID" val="24"/>
  <p:tag name="KSO_WM_UNIT_COLOR_SCHEME_PARENT_PAGE" val="0_6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a*1_3_1"/>
  <p:tag name="KSO_WM_UNIT_PRESET_TEXT" val="第三步"/>
  <p:tag name="KSO_WM_UNIT_TEXT_FILL_FORE_SCHEMECOLOR_INDEX" val="14"/>
  <p:tag name="KSO_WM_UNIT_TEXT_FILL_TYPE" val="1"/>
  <p:tag name="KSO_WM_UNIT_USESOURCEFORMAT_APPLY" val="1"/>
</p:tagLst>
</file>

<file path=ppt/tags/tag278.xml><?xml version="1.0" encoding="utf-8"?>
<p:tagLst xmlns:p="http://schemas.openxmlformats.org/presentationml/2006/main">
  <p:tag name="KSO_WM_UNIT_TIMELINE_EMPHASIS_ID" val="6"/>
  <p:tag name="KSO_WM_UNIT_COLOR_SCHEME_SHAPE_ID" val="34"/>
  <p:tag name="KSO_WM_UNIT_COLOR_SCHEME_PARENT_PAGE" val="0_6"/>
  <p:tag name="KSO_WM_UNIT_VALUE" val="103*16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1*m_h_x*1_3_1"/>
  <p:tag name="KSO_WM_UNIT_FILL_FORE_SCHEMECOLOR_INDEX" val="14"/>
  <p:tag name="KSO_WM_UNIT_FILL_TYPE" val="1"/>
  <p:tag name="KSO_WM_UNIT_USESOURCEFORMAT_APPLY" val="1"/>
</p:tagLst>
</file>

<file path=ppt/tags/tag279.xml><?xml version="1.0" encoding="utf-8"?>
<p:tagLst xmlns:p="http://schemas.openxmlformats.org/presentationml/2006/main">
  <p:tag name="KSO_WM_UNIT_TIMELINE_IDINGROUP" val="3"/>
  <p:tag name="KSO_WM_UNIT_TIMELINE_EMPHASIS_ID" val="3"/>
  <p:tag name="KSO_WM_UNIT_COLOR_SCHEME_SHAPE_ID" val="31"/>
  <p:tag name="KSO_WM_UNIT_COLOR_SCHEME_PARENT_PAGE" val="0_6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f"/>
  <p:tag name="KSO_WM_UNIT_INDEX" val="1_3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f*1_3_1_1"/>
  <p:tag name="KSO_WM_UNIT_PRESET_TEXT" val="单击此处输入你的正文，请尽量言简意赅的阐述观点。"/>
  <p:tag name="KSO_WM_UNIT_TEXT_FILL_FORE_SCHEMECOLOR_INDEX" val="13"/>
  <p:tag name="KSO_WM_UNIT_TEXT_FILL_TYPE" val="1"/>
  <p:tag name="KSO_WM_UNIT_USESOURCEFORMAT_APPLY" val="1"/>
</p:tagLst>
</file>

<file path=ppt/tags/tag280.xml><?xml version="1.0" encoding="utf-8"?>
<p:tagLst xmlns:p="http://schemas.openxmlformats.org/presentationml/2006/main">
  <p:tag name="KSO_WM_UNIT_TIMELINE_IDINGROUP" val="4"/>
  <p:tag name="KSO_WM_UNIT_TIMELINE_EMPHASIS_ID" val="4"/>
  <p:tag name="KSO_WM_UNIT_COLOR_SCHEME_SHAPE_ID" val="32"/>
  <p:tag name="KSO_WM_UNIT_COLOR_SCHEME_PARENT_PAGE" val="0_6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h_a"/>
  <p:tag name="KSO_WM_UNIT_INDEX" val="1_3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1*m_h_h_a*1_3_1_1"/>
  <p:tag name="KSO_WM_UNIT_PRESET_TEXT" val="单击此处添加标题"/>
  <p:tag name="KSO_WM_UNIT_TEXT_FILL_FORE_SCHEMECOLOR_INDEX" val="13"/>
  <p:tag name="KSO_WM_UNIT_TEXT_FILL_TYPE" val="1"/>
  <p:tag name="KSO_WM_UNIT_USESOURCEFORMAT_APPLY" val="1"/>
</p:tagLst>
</file>

<file path=ppt/tags/tag281.xml><?xml version="1.0" encoding="utf-8"?>
<p:tagLst xmlns:p="http://schemas.openxmlformats.org/presentationml/2006/main">
  <p:tag name="KSO_WM_UNIT_TIMELINE_EMPHASIS_ID" val="1"/>
  <p:tag name="KSO_WM_UNIT_COLOR_SCHEME_SHAPE_ID" val="25"/>
  <p:tag name="KSO_WM_UNIT_COLOR_SCHEME_PARENT_PAGE" val="0_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LAYERLEVEL" val="1_1"/>
  <p:tag name="KSO_WM_TAG_VERSION" val="1.0"/>
  <p:tag name="KSO_WM_BEAUTIFY_FLAG" val="#wm#"/>
  <p:tag name="KSO_WM_TEMPLATE_CATEGORY" val="custom"/>
  <p:tag name="KSO_WM_TEMPLATE_INDEX" val="20204599"/>
  <p:tag name="KSO_WM_UNIT_ID" val="custom20204599_31*m_i*1_1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82.xml><?xml version="1.0" encoding="utf-8"?>
<p:tagLst xmlns:p="http://schemas.openxmlformats.org/presentationml/2006/main">
  <p:tag name="KSO_WM_UNIT_TIMELINE_EMPHASIS_ID" val="2"/>
  <p:tag name="KSO_WM_UNIT_COLOR_SCHEME_SHAPE_ID" val="26"/>
  <p:tag name="KSO_WM_UNIT_COLOR_SCHEME_PARENT_PAGE" val="0_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LAYERLEVEL" val="1_1"/>
  <p:tag name="KSO_WM_TAG_VERSION" val="1.0"/>
  <p:tag name="KSO_WM_BEAUTIFY_FLAG" val="#wm#"/>
  <p:tag name="KSO_WM_TEMPLATE_CATEGORY" val="custom"/>
  <p:tag name="KSO_WM_TEMPLATE_INDEX" val="20204599"/>
  <p:tag name="KSO_WM_UNIT_ID" val="custom20204599_31*m_i*1_2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83.xml><?xml version="1.0" encoding="utf-8"?>
<p:tagLst xmlns:p="http://schemas.openxmlformats.org/presentationml/2006/main">
  <p:tag name="KSO_WM_SLIDE_LAYOUT_INFO" val="{&quot;direction&quot;:0,&quot;horizontalAlign&quot;:-1,&quot;verticalAlign&quot;:-1,&quot;type&quot;:0,&quot;diagramDirection&quot;:0,&quot;canSetOverLayout&quot;:0,&quot;isOverLayout&quot;:0,&quot;margin&quot;:{&quot;left&quot;:1.69,&quot;top&quot;:1.69,&quot;right&quot;:1.69,&quot;bottom&quot;:1.69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}"/>
  <p:tag name="KSO_WM_SLIDE_CAN_ADD_NAVIGATION" val="1"/>
  <p:tag name="KSO_WM_SLIDE_BACKGROUND" val="[&quot;general&quot;]"/>
  <p:tag name="KSO_WM_SLIDE_RATIO" val="1.777778"/>
  <p:tag name="KSO_WM_SLIDE_TIMELINE_TYPE" val="middle"/>
  <p:tag name="KSO_WM_SLIDE_MODEL_TYPE" val="timeline"/>
  <p:tag name="KSO_WM_SLIDE_TIMELINE_MINITEMS" val="2"/>
  <p:tag name="KSO_WM_SLIDE_TIMELINE_MAXITEMS" val="4"/>
  <p:tag name="KSO_WM_SLIDE_COLORSCHEME_VERSION" val="3.2"/>
  <p:tag name="KSO_WM_TEMPLATE_SUBCATEGORY" val="0"/>
  <p:tag name="KSO_WM_SLIDE_TYPE" val="text"/>
  <p:tag name="KSO_WM_SLIDE_SUBTYPE" val="diag"/>
  <p:tag name="KSO_WM_SLIDE_ITEM_CNT" val="3"/>
  <p:tag name="KSO_WM_SLIDE_INDEX" val="31"/>
  <p:tag name="KSO_WM_SLIDE_SIZE" val="959.956*321.293"/>
  <p:tag name="KSO_WM_SLIDE_POSITION" val="0.0219685*158.159"/>
  <p:tag name="KSO_WM_DIAGRAM_GROUP_CODE" val="m1-1"/>
  <p:tag name="KSO_WM_SLIDE_DIAGTYPE" val="m"/>
  <p:tag name="KSO_WM_TAG_VERSION" val="1.0"/>
  <p:tag name="KSO_WM_BEAUTIFY_FLAG" val="#wm#"/>
  <p:tag name="KSO_WM_SLIDE_LAYOUT" val="a_m"/>
  <p:tag name="KSO_WM_SLIDE_LAYOUT_CNT" val="1_1"/>
  <p:tag name="KSO_WM_TEMPLATE_MASTER_TYPE" val="1"/>
  <p:tag name="KSO_WM_TEMPLATE_COLOR_TYPE" val="1"/>
  <p:tag name="KSO_WM_TEMPLATE_CATEGORY" val="custom"/>
  <p:tag name="KSO_WM_TEMPLATE_INDEX" val="20204599"/>
  <p:tag name="KSO_WM_SLIDE_ID" val="custom20204599_31"/>
</p:tagLst>
</file>

<file path=ppt/tags/tag284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10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BK_DARK_LIGHT" val="2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ID" val="custom20204599_10*i*1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TEMPLATE_SUBCATEGORY" val="0"/>
  <p:tag name="KSO_WM_SLIDE_ITEM_CNT" val="0"/>
  <p:tag name="KSO_WM_SLIDE_INDEX" val="10"/>
  <p:tag name="KSO_WM_TAG_VERSION" val="1.0"/>
  <p:tag name="KSO_WM_BEAUTIFY_FLAG" val="#wm#"/>
  <p:tag name="KSO_WM_SLIDE_LAYOUT" val="a_i_k_h"/>
  <p:tag name="KSO_WM_SLIDE_LAYOUT_CNT" val="1_1_1_2"/>
  <p:tag name="KSO_WM_SLIDE_TYPE" val="text"/>
  <p:tag name="KSO_WM_SLIDE_SUBTYPE" val="pureTxt"/>
  <p:tag name="KSO_WM_SLIDE_SIZE" val="531.969*280.778"/>
  <p:tag name="KSO_WM_SLIDE_POSITION" val="367.937*150.296"/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4.43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},{&quot;direction&quot;:0,&quot;horizontalAlign&quot;:0,&quot;verticalAlign&quot;:1,&quot;type&quot;:0,&quot;diagramDirection&quot;:0,&quot;canSetOverLayout&quot;:0,&quot;isOverLayout&quot;:0,&quot;margin&quot;:{&quot;left&quot;:1.69,&quot;top&quot;:2.12,&quot;right&quot;:2.12,&quot;bottom&quot;:2.12},&quot;edge&quot;:{&quot;left&quot;:false,&quot;top&quot;:true,&quot;right&quot;:true,&quot;bottom&quot;:true}}]}"/>
  <p:tag name="KSO_WM_SLIDE_BACKGROUND" val="[&quot;general&quot;,&quot;leftRigh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0"/>
</p:tagLst>
</file>

<file path=ppt/tags/tag294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10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BK_DARK_LIGHT" val="2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ID" val="custom20204599_10*i*1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  <p:tag name="KSO_WM_UNIT_PLACING_PICTURE_USER_VIEWPORT" val="{&quot;height&quot;:825,&quot;width&quot;:4800}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TEMPLATE_SUBCATEGORY" val="0"/>
  <p:tag name="KSO_WM_SLIDE_ITEM_CNT" val="0"/>
  <p:tag name="KSO_WM_SLIDE_INDEX" val="10"/>
  <p:tag name="KSO_WM_TAG_VERSION" val="1.0"/>
  <p:tag name="KSO_WM_BEAUTIFY_FLAG" val="#wm#"/>
  <p:tag name="KSO_WM_SLIDE_LAYOUT" val="a_i_k_h"/>
  <p:tag name="KSO_WM_SLIDE_LAYOUT_CNT" val="1_1_1_2"/>
  <p:tag name="KSO_WM_SLIDE_TYPE" val="text"/>
  <p:tag name="KSO_WM_SLIDE_SUBTYPE" val="pureTxt"/>
  <p:tag name="KSO_WM_SLIDE_SIZE" val="531.969*280.778"/>
  <p:tag name="KSO_WM_SLIDE_POSITION" val="367.937*150.296"/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4.43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},{&quot;direction&quot;:0,&quot;horizontalAlign&quot;:0,&quot;verticalAlign&quot;:1,&quot;type&quot;:0,&quot;diagramDirection&quot;:0,&quot;canSetOverLayout&quot;:0,&quot;isOverLayout&quot;:0,&quot;margin&quot;:{&quot;left&quot;:1.69,&quot;top&quot;:2.12,&quot;right&quot;:2.12,&quot;bottom&quot;:2.12},&quot;edge&quot;:{&quot;left&quot;:false,&quot;top&quot;:true,&quot;right&quot;:true,&quot;bottom&quot;:true}}]}"/>
  <p:tag name="KSO_WM_SLIDE_BACKGROUND" val="[&quot;general&quot;,&quot;leftRigh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0"/>
</p:tagLst>
</file>

<file path=ppt/tags/tag300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10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BK_DARK_LIGHT" val="2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ID" val="custom20204599_10*i*1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TEMPLATE_SUBCATEGORY" val="0"/>
  <p:tag name="KSO_WM_SLIDE_ITEM_CNT" val="0"/>
  <p:tag name="KSO_WM_SLIDE_INDEX" val="10"/>
  <p:tag name="KSO_WM_TAG_VERSION" val="1.0"/>
  <p:tag name="KSO_WM_BEAUTIFY_FLAG" val="#wm#"/>
  <p:tag name="KSO_WM_SLIDE_LAYOUT" val="a_i_k_h"/>
  <p:tag name="KSO_WM_SLIDE_LAYOUT_CNT" val="1_1_1_2"/>
  <p:tag name="KSO_WM_SLIDE_TYPE" val="text"/>
  <p:tag name="KSO_WM_SLIDE_SUBTYPE" val="pureTxt"/>
  <p:tag name="KSO_WM_SLIDE_SIZE" val="531.969*280.778"/>
  <p:tag name="KSO_WM_SLIDE_POSITION" val="367.937*150.296"/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4.43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},{&quot;direction&quot;:0,&quot;horizontalAlign&quot;:0,&quot;verticalAlign&quot;:1,&quot;type&quot;:0,&quot;diagramDirection&quot;:0,&quot;canSetOverLayout&quot;:0,&quot;isOverLayout&quot;:0,&quot;margin&quot;:{&quot;left&quot;:1.69,&quot;top&quot;:2.12,&quot;right&quot;:2.12,&quot;bottom&quot;:2.12},&quot;edge&quot;:{&quot;left&quot;:false,&quot;top&quot;:true,&quot;right&quot;:true,&quot;bottom&quot;:true}}]}"/>
  <p:tag name="KSO_WM_SLIDE_BACKGROUND" val="[&quot;general&quot;,&quot;leftRigh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0"/>
</p:tagLst>
</file>

<file path=ppt/tags/tag306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10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BK_DARK_LIGHT" val="2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ID" val="custom20204599_10*i*1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TEMPLATE_SUBCATEGORY" val="0"/>
  <p:tag name="KSO_WM_SLIDE_ITEM_CNT" val="0"/>
  <p:tag name="KSO_WM_SLIDE_INDEX" val="10"/>
  <p:tag name="KSO_WM_TAG_VERSION" val="1.0"/>
  <p:tag name="KSO_WM_BEAUTIFY_FLAG" val="#wm#"/>
  <p:tag name="KSO_WM_SLIDE_LAYOUT" val="a_i_k_h"/>
  <p:tag name="KSO_WM_SLIDE_LAYOUT_CNT" val="1_1_1_2"/>
  <p:tag name="KSO_WM_SLIDE_TYPE" val="text"/>
  <p:tag name="KSO_WM_SLIDE_SUBTYPE" val="pureTxt"/>
  <p:tag name="KSO_WM_SLIDE_SIZE" val="531.969*280.778"/>
  <p:tag name="KSO_WM_SLIDE_POSITION" val="367.937*150.296"/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4.43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},{&quot;direction&quot;:0,&quot;horizontalAlign&quot;:0,&quot;verticalAlign&quot;:1,&quot;type&quot;:0,&quot;diagramDirection&quot;:0,&quot;canSetOverLayout&quot;:0,&quot;isOverLayout&quot;:0,&quot;margin&quot;:{&quot;left&quot;:1.69,&quot;top&quot;:2.12,&quot;right&quot;:2.12,&quot;bottom&quot;:2.12},&quot;edge&quot;:{&quot;left&quot;:false,&quot;top&quot;:true,&quot;right&quot;:true,&quot;bottom&quot;:true}}]}"/>
  <p:tag name="KSO_WM_SLIDE_BACKGROUND" val="[&quot;general&quot;,&quot;leftRigh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0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4*n_h_i*1_1_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14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4*n_h_a*1_1_1"/>
  <p:tag name="KSO_WM_UNIT_PRESET_TEXT" val="单击此处添加标题"/>
  <p:tag name="KSO_WM_UNIT_TEXT_FILL_FORE_SCHEMECOLOR_INDEX" val="14"/>
  <p:tag name="KSO_WM_UNIT_TEXT_FILL_TYPE" val="1"/>
  <p:tag name="KSO_WM_UNIT_USESOURCEFORMAT_APPLY" val="1"/>
</p:tagLst>
</file>

<file path=ppt/tags/tag315.xml><?xml version="1.0" encoding="utf-8"?>
<p:tagLst xmlns:p="http://schemas.openxmlformats.org/presentationml/2006/main">
  <p:tag name="KSO_WM_SLIDE_BACKGROUND_TYPE" val="leftRight"/>
  <p:tag name="KSO_WM_UNIT_SUBTYPE" val="h"/>
  <p:tag name="KSO_WM_TEMPLATE_CATEGORY" val="custom"/>
  <p:tag name="KSO_WM_TEMPLATE_INDEX" val="20204599"/>
  <p:tag name="KSO_WM_UNIT_ID" val="custom20204599_34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16.xml><?xml version="1.0" encoding="utf-8"?>
<p:tagLst xmlns:p="http://schemas.openxmlformats.org/presentationml/2006/main">
  <p:tag name="KSO_WM_SLIDE_BACKGROUND_TYPE" val="leftRigh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custom20204599_34*i*1"/>
  <p:tag name="KSO_WM_UNIT_LAYERLEVEL" val="1"/>
  <p:tag name="KSO_WM_TAG_VERSION" val="1.0"/>
  <p:tag name="KSO_WM_BEAUTIFY_FLAG" val="#wm#"/>
  <p:tag name="KSO_WM_UNIT_USESOURCEFORMAT_APPLY" val="1"/>
</p:tagLst>
</file>

<file path=ppt/tags/tag317.xml><?xml version="1.0" encoding="utf-8"?>
<p:tagLst xmlns:p="http://schemas.openxmlformats.org/presentationml/2006/main"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UNIT_DEFAULT_FONT" val="36;44;4"/>
  <p:tag name="KSO_WM_UNIT_BLOCK" val="0"/>
  <p:tag name="KSO_WM_TEMPLATE_CATEGORY" val="custom"/>
  <p:tag name="KSO_WM_TEMPLATE_INDEX" val="20204599"/>
  <p:tag name="KSO_WM_UNIT_ID" val="custom20204599_34*a*1"/>
  <p:tag name="KSO_WM_UNIT_PRESET_TEXT" val="单击此处添加大标题内容"/>
  <p:tag name="KSO_WM_DIAGRAM_GROUP_CODE" val="n1-1"/>
  <p:tag name="KSO_WM_UNIT_TEXT_FILL_FORE_SCHEMECOLOR_INDEX" val="13"/>
  <p:tag name="KSO_WM_UNIT_TEXT_FILL_TYPE" val="1"/>
  <p:tag name="KSO_WM_UNIT_USESOURCEFORMAT_APPLY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i"/>
  <p:tag name="KSO_WM_UNIT_INDEX" val="1_1"/>
  <p:tag name="KSO_WM_UNIT_LAYERLEVEL" val="1_1"/>
  <p:tag name="KSO_WM_TAG_VERSION" val="1.0"/>
  <p:tag name="KSO_WM_BEAUTIFY_FLAG" val="#wm#"/>
  <p:tag name="KSO_WM_TEMPLATE_CATEGORY" val="custom"/>
  <p:tag name="KSO_WM_TEMPLATE_INDEX" val="20204599"/>
  <p:tag name="KSO_WM_UNIT_ID" val="custom20204599_34*n_i*1_1"/>
  <p:tag name="KSO_WM_UNIT_LINE_FORE_SCHEMECOLOR_INDEX" val="13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i*1_2_3_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20.xml><?xml version="1.0" encoding="utf-8"?>
<p:tagLst xmlns:p="http://schemas.openxmlformats.org/presentationml/2006/main">
  <p:tag name="KSO_WM_UNIT_VALUE" val="79*82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x*1_2_3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i*1_2_2_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22.xml><?xml version="1.0" encoding="utf-8"?>
<p:tagLst xmlns:p="http://schemas.openxmlformats.org/presentationml/2006/main">
  <p:tag name="KSO_WM_UNIT_VALUE" val="79*82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x*1_2_2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i*1_2_1_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324.xml><?xml version="1.0" encoding="utf-8"?>
<p:tagLst xmlns:p="http://schemas.openxmlformats.org/presentationml/2006/main">
  <p:tag name="KSO_WM_UNIT_VALUE" val="79*82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x*1_2_1_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4*n_h_i*1_2_1"/>
  <p:tag name="KSO_WM_UNIT_LINE_FORE_SCHEMECOLOR_INDEX" val="14"/>
  <p:tag name="KSO_WM_UNIT_LINE_FILL_TYPE" val="2"/>
  <p:tag name="KSO_WM_UNIT_USESOURCEFORMAT_APPLY" val="1"/>
</p:tagLst>
</file>

<file path=ppt/tags/tag326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f*1_2_1_1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27.xml><?xml version="1.0" encoding="utf-8"?>
<p:tagLst xmlns:p="http://schemas.openxmlformats.org/presentationml/2006/main">
  <p:tag name="KSO_WM_UNIT_ISCONTENTSTITLE" val="0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1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a*1_2_1_1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328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f*1_2_2_1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29.xml><?xml version="1.0" encoding="utf-8"?>
<p:tagLst xmlns:p="http://schemas.openxmlformats.org/presentationml/2006/main">
  <p:tag name="KSO_WM_UNIT_ISCONTENTSTITLE" val="0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2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a*1_2_2_1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330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f*1_2_3_1"/>
  <p:tag name="KSO_WM_UNIT_PRESET_TEXT" val="单击此处添加文本具体内容，简明扼要的阐述您的观点。"/>
  <p:tag name="KSO_WM_UNIT_TEXT_FILL_FORE_SCHEMECOLOR_INDEX" val="13"/>
  <p:tag name="KSO_WM_UNIT_TEXT_FILL_TYPE" val="1"/>
  <p:tag name="KSO_WM_UNIT_USESOURCEFORMAT_APPLY" val="1"/>
</p:tagLst>
</file>

<file path=ppt/tags/tag331.xml><?xml version="1.0" encoding="utf-8"?>
<p:tagLst xmlns:p="http://schemas.openxmlformats.org/presentationml/2006/main">
  <p:tag name="KSO_WM_UNIT_ISCONTENTSTITLE" val="0"/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1_2_3_1"/>
  <p:tag name="KSO_WM_UNIT_LAYERLEVEL" val="1_1_1_1"/>
  <p:tag name="KSO_WM_TAG_VERSION" val="1.0"/>
  <p:tag name="KSO_WM_BEAUTIFY_FLAG" val="#wm#"/>
  <p:tag name="KSO_WM_TEMPLATE_CATEGORY" val="custom"/>
  <p:tag name="KSO_WM_TEMPLATE_INDEX" val="20204599"/>
  <p:tag name="KSO_WM_UNIT_ID" val="custom20204599_34*n_h_h_a*1_2_3_1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599"/>
  <p:tag name="KSO_WM_UNIT_ID" val="custom20204599_34*n_h_i*1_2_2"/>
  <p:tag name="KSO_WM_UNIT_LINE_FORE_SCHEMECOLOR_INDEX" val="14"/>
  <p:tag name="KSO_WM_UNIT_LINE_FILL_TYPE" val="2"/>
  <p:tag name="KSO_WM_UNIT_USESOURCEFORMAT_APPLY" val="1"/>
</p:tagLst>
</file>

<file path=ppt/tags/tag333.xml><?xml version="1.0" encoding="utf-8"?>
<p:tagLst xmlns:p="http://schemas.openxmlformats.org/presentationml/2006/main">
  <p:tag name="KSO_WM_SLIDE_LAYOUT_INFO" val="{&quot;direction&quot;:1,&quot;horizontalAlign&quot;:-1,&quot;verticalAlign&quot;:-1,&quot;type&quot;:0,&quot;diagramDirection&quot;:0,&quot;canSetOverLayout&quot;:0,&quot;isOverLayout&quot;:0,&quot;normalSize&quot;:{&quot;size1&quot;:33.4},&quot;minSize&quot;:{&quot;size1&quot;:33.4},&quot;maxSize&quot;:{&quot;size1&quot;:33.4}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2.93},&quot;normalSize&quot;:{&quot;size1&quot;:52.4},&quot;minSize&quot;:{&quot;size1&quot;:39.3},&quot;maxSize&quot;:{&quot;size1&quot;:65.6},&quot;edge&quot;:{&quot;left&quot;:true,&quot;top&quot;:true,&quot;right&quot;:false,&quot;bottom&quot;:true},&quot;backgroundInfo&quot;:[{&quot;type&quot;:&quot;leftRight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2.12,&quot;top&quot;:3.27,&quot;right&quot;:1.69,&quot;bottom&quot;:0.394},&quot;edge&quot;:{&quot;left&quot;:true,&quot;top&quot;:true,&quot;right&quot;:false,&quot;bottom&quot;:false}},{&quot;direction&quot;:0,&quot;horizontalAlign&quot;:-1,&quot;verticalAlign&quot;:-1,&quot;type&quot;:0,&quot;diagramDirection&quot;:0,&quot;canSetOverLayout&quot;:0,&quot;isOverLayout&quot;:0,&quot;margin&quot;:{&quot;left&quot;:2.12,&quot;top&quot;:0.026,&quot;right&quot;:1.69,&quot;bottom&quot;:2.93},&quot;edge&quot;:{&quot;left&quot;:true,&quot;top&quot;:false,&quot;right&quot;:false,&quot;bottom&quot;:true}}]},{&quot;direction&quot;:0,&quot;horizontalAlign&quot;:-1,&quot;verticalAlign&quot;:-1,&quot;type&quot;:0,&quot;diagramDirection&quot;:0,&quot;canSetOverLayout&quot;:0,&quot;isOverLayout&quot;:0,&quot;margin&quot;:{&quot;left&quot;:2.12,&quot;top&quot;:2.54,&quot;right&quot;:2.54,&quot;bottom&quot;:2.54},&quot;edge&quot;:{&quot;left&quot;:false,&quot;top&quot;:true,&quot;right&quot;:true,&quot;bottom&quot;:true}}]}"/>
  <p:tag name="KSO_WM_SLIDE_CAN_ADD_NAVIGATION" val="1"/>
  <p:tag name="KSO_WM_SLIDE_BACKGROUND" val="[&quot;general&quot;,&quot;leftRight&quot;]"/>
  <p:tag name="KSO_WM_SLIDE_RATIO" val="1.777778"/>
  <p:tag name="KSO_WM_TEMPLATE_SUBCATEGORY" val="0"/>
  <p:tag name="KSO_WM_SLIDE_TYPE" val="text"/>
  <p:tag name="KSO_WM_SLIDE_SUBTYPE" val="diag"/>
  <p:tag name="KSO_WM_SLIDE_ITEM_CNT" val="3"/>
  <p:tag name="KSO_WM_SLIDE_INDEX" val="34"/>
  <p:tag name="KSO_WM_SLIDE_SIZE" val="561.352*307.745"/>
  <p:tag name="KSO_WM_SLIDE_POSITION" val="353.251*116.128"/>
  <p:tag name="KSO_WM_DIAGRAM_GROUP_CODE" val="n1-1"/>
  <p:tag name="KSO_WM_SLIDE_DIAGTYPE" val="n"/>
  <p:tag name="KSO_WM_TAG_VERSION" val="1.0"/>
  <p:tag name="KSO_WM_BEAUTIFY_FLAG" val="#wm#"/>
  <p:tag name="KSO_WM_SLIDE_LAYOUT" val="a_f_i_k_n"/>
  <p:tag name="KSO_WM_SLIDE_LAYOUT_CNT" val="1_1_1_1_1"/>
  <p:tag name="KSO_WM_TEMPLATE_MASTER_TYPE" val="1"/>
  <p:tag name="KSO_WM_TEMPLATE_COLOR_TYPE" val="1"/>
  <p:tag name="KSO_WM_TEMPLATE_CATEGORY" val="custom"/>
  <p:tag name="KSO_WM_TEMPLATE_INDEX" val="20204599"/>
  <p:tag name="KSO_WM_SLIDE_ID" val="custom20204599_34"/>
</p:tagLst>
</file>

<file path=ppt/tags/tag334.xml><?xml version="1.0" encoding="utf-8"?>
<p:tagLst xmlns:p="http://schemas.openxmlformats.org/presentationml/2006/main">
  <p:tag name="KSO_WM_SLIDE_BACKGROUND_TYPE" val="belt"/>
  <p:tag name="KSO_WM_UNIT_SUBTYPE" val="h"/>
  <p:tag name="KSO_WM_TEMPLATE_CATEGORY" val="custom"/>
  <p:tag name="KSO_WM_TEMPLATE_INDEX" val="20204599"/>
  <p:tag name="KSO_WM_UNIT_ID" val="custom20204599_1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35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1"/>
  <p:tag name="KSO_WM_UNIT_LAYERLEVEL" val="1"/>
  <p:tag name="KSO_WM_TAG_VERSION" val="1.0"/>
  <p:tag name="KSO_WM_BEAUTIFY_FLAG" val="#wm#"/>
  <p:tag name="KSO_WM_UNIT_USESOURCEFORMAT_APPLY" val="1"/>
</p:tagLst>
</file>

<file path=ppt/tags/tag336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2"/>
  <p:tag name="KSO_WM_UNIT_LAYERLEVEL" val="1"/>
  <p:tag name="KSO_WM_TAG_VERSION" val="1.0"/>
  <p:tag name="KSO_WM_BEAUTIFY_FLAG" val="#wm#"/>
  <p:tag name="KSO_WM_UNIT_USESOURCEFORMAT_APPLY" val="1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TEMPLATE_SUBCATEGORY" val="0"/>
  <p:tag name="KSO_WM_SLIDE_ITEM_CNT" val="4"/>
  <p:tag name="KSO_WM_SLIDE_INDEX" val="18"/>
  <p:tag name="KSO_WM_TAG_VERSION" val="1.0"/>
  <p:tag name="KSO_WM_BEAUTIFY_FLAG" val="#wm#"/>
  <p:tag name="KSO_WM_SLIDE_TYPE" val="text"/>
  <p:tag name="KSO_WM_SLIDE_SUBTYPE" val="diag"/>
  <p:tag name="KSO_WM_SLIDE_SIZE" val="591.25*179.75"/>
  <p:tag name="KSO_WM_SLIDE_POSITION" val="184.9*213.1"/>
  <p:tag name="KSO_WM_DIAGRAM_GROUP_CODE" val="l1-2"/>
  <p:tag name="KSO_WM_SLIDE_DIAGTYPE" val="l"/>
  <p:tag name="KSO_WM_SLIDE_LAYOUT" val="i_z_l"/>
  <p:tag name="KSO_WM_SLIDE_LAYOUT_CNT" val="1_2_1"/>
  <p:tag name="KSO_WM_SLIDE_LAYOUT_INFO" val="{&quot;direction&quot;:0,&quot;horizontalAlign&quot;:-1,&quot;verticalAlign&quot;:-1,&quot;type&quot;:0,&quot;diagramDirection&quot;:0,&quot;canSetOverLayout&quot;:0,&quot;isOverLayout&quot;:0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,{&quot;type&quot;:&quot;belt&quot;,&quot;left&quot;:0.0,&quot;top&quot;:0.0,&quot;right&quot;:0.0,&quot;bottom&quot;:0.0,&quot;leftAbs&quot;:false,&quot;topAbs&quot;:false,&quot;rightAbs&quot;:false,&quot;bottomAbs&quot;:false}]}"/>
  <p:tag name="KSO_WM_SLIDE_BACKGROUND" val="[&quot;general&quot;,&quot;bel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8"/>
</p:tagLst>
</file>

<file path=ppt/tags/tag339.xml><?xml version="1.0" encoding="utf-8"?>
<p:tagLst xmlns:p="http://schemas.openxmlformats.org/presentationml/2006/main">
  <p:tag name="KSO_WM_SLIDE_BACKGROUND_TYPE" val="belt"/>
  <p:tag name="KSO_WM_UNIT_SUBTYPE" val="h"/>
  <p:tag name="KSO_WM_TEMPLATE_CATEGORY" val="custom"/>
  <p:tag name="KSO_WM_TEMPLATE_INDEX" val="20204599"/>
  <p:tag name="KSO_WM_UNIT_ID" val="custom20204599_1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40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1"/>
  <p:tag name="KSO_WM_UNIT_LAYERLEVEL" val="1"/>
  <p:tag name="KSO_WM_TAG_VERSION" val="1.0"/>
  <p:tag name="KSO_WM_BEAUTIFY_FLAG" val="#wm#"/>
  <p:tag name="KSO_WM_UNIT_USESOURCEFORMAT_APPLY" val="1"/>
</p:tagLst>
</file>

<file path=ppt/tags/tag341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2"/>
  <p:tag name="KSO_WM_UNIT_LAYERLEVEL" val="1"/>
  <p:tag name="KSO_WM_TAG_VERSION" val="1.0"/>
  <p:tag name="KSO_WM_BEAUTIFY_FLAG" val="#wm#"/>
  <p:tag name="KSO_WM_UNIT_USESOURCEFORMAT_APPLY" val="1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TEMPLATE_SUBCATEGORY" val="0"/>
  <p:tag name="KSO_WM_SLIDE_ITEM_CNT" val="4"/>
  <p:tag name="KSO_WM_SLIDE_INDEX" val="18"/>
  <p:tag name="KSO_WM_TAG_VERSION" val="1.0"/>
  <p:tag name="KSO_WM_BEAUTIFY_FLAG" val="#wm#"/>
  <p:tag name="KSO_WM_SLIDE_TYPE" val="text"/>
  <p:tag name="KSO_WM_SLIDE_SUBTYPE" val="diag"/>
  <p:tag name="KSO_WM_SLIDE_SIZE" val="591.25*179.75"/>
  <p:tag name="KSO_WM_SLIDE_POSITION" val="184.9*213.1"/>
  <p:tag name="KSO_WM_DIAGRAM_GROUP_CODE" val="l1-2"/>
  <p:tag name="KSO_WM_SLIDE_DIAGTYPE" val="l"/>
  <p:tag name="KSO_WM_SLIDE_LAYOUT" val="i_z_l"/>
  <p:tag name="KSO_WM_SLIDE_LAYOUT_CNT" val="1_2_1"/>
  <p:tag name="KSO_WM_SLIDE_LAYOUT_INFO" val="{&quot;direction&quot;:0,&quot;horizontalAlign&quot;:-1,&quot;verticalAlign&quot;:-1,&quot;type&quot;:0,&quot;diagramDirection&quot;:0,&quot;canSetOverLayout&quot;:0,&quot;isOverLayout&quot;:0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,{&quot;type&quot;:&quot;belt&quot;,&quot;left&quot;:0.0,&quot;top&quot;:0.0,&quot;right&quot;:0.0,&quot;bottom&quot;:0.0,&quot;leftAbs&quot;:false,&quot;topAbs&quot;:false,&quot;rightAbs&quot;:false,&quot;bottomAbs&quot;:false}]}"/>
  <p:tag name="KSO_WM_SLIDE_BACKGROUND" val="[&quot;general&quot;,&quot;bel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8"/>
</p:tagLst>
</file>

<file path=ppt/tags/tag349.xml><?xml version="1.0" encoding="utf-8"?>
<p:tagLst xmlns:p="http://schemas.openxmlformats.org/presentationml/2006/main">
  <p:tag name="KSO_WM_SLIDE_BACKGROUND_TYPE" val="belt"/>
  <p:tag name="KSO_WM_UNIT_SUBTYPE" val="h"/>
  <p:tag name="KSO_WM_TEMPLATE_CATEGORY" val="custom"/>
  <p:tag name="KSO_WM_TEMPLATE_INDEX" val="20204599"/>
  <p:tag name="KSO_WM_UNIT_ID" val="custom20204599_1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50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1"/>
  <p:tag name="KSO_WM_UNIT_LAYERLEVEL" val="1"/>
  <p:tag name="KSO_WM_TAG_VERSION" val="1.0"/>
  <p:tag name="KSO_WM_BEAUTIFY_FLAG" val="#wm#"/>
  <p:tag name="KSO_WM_UNIT_USESOURCEFORMAT_APPLY" val="1"/>
</p:tagLst>
</file>

<file path=ppt/tags/tag351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2"/>
  <p:tag name="KSO_WM_UNIT_LAYERLEVEL" val="1"/>
  <p:tag name="KSO_WM_TAG_VERSION" val="1.0"/>
  <p:tag name="KSO_WM_BEAUTIFY_FLAG" val="#wm#"/>
  <p:tag name="KSO_WM_UNIT_USESOURCEFORMAT_APPLY" val="1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TEMPLATE_SUBCATEGORY" val="0"/>
  <p:tag name="KSO_WM_SLIDE_ITEM_CNT" val="4"/>
  <p:tag name="KSO_WM_SLIDE_INDEX" val="18"/>
  <p:tag name="KSO_WM_TAG_VERSION" val="1.0"/>
  <p:tag name="KSO_WM_BEAUTIFY_FLAG" val="#wm#"/>
  <p:tag name="KSO_WM_SLIDE_TYPE" val="text"/>
  <p:tag name="KSO_WM_SLIDE_SUBTYPE" val="diag"/>
  <p:tag name="KSO_WM_SLIDE_SIZE" val="591.25*179.75"/>
  <p:tag name="KSO_WM_SLIDE_POSITION" val="184.9*213.1"/>
  <p:tag name="KSO_WM_DIAGRAM_GROUP_CODE" val="l1-2"/>
  <p:tag name="KSO_WM_SLIDE_DIAGTYPE" val="l"/>
  <p:tag name="KSO_WM_SLIDE_LAYOUT" val="i_z_l"/>
  <p:tag name="KSO_WM_SLIDE_LAYOUT_CNT" val="1_2_1"/>
  <p:tag name="KSO_WM_SLIDE_LAYOUT_INFO" val="{&quot;direction&quot;:0,&quot;horizontalAlign&quot;:-1,&quot;verticalAlign&quot;:-1,&quot;type&quot;:0,&quot;diagramDirection&quot;:0,&quot;canSetOverLayout&quot;:0,&quot;isOverLayout&quot;:0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,{&quot;type&quot;:&quot;belt&quot;,&quot;left&quot;:0.0,&quot;top&quot;:0.0,&quot;right&quot;:0.0,&quot;bottom&quot;:0.0,&quot;leftAbs&quot;:false,&quot;topAbs&quot;:false,&quot;rightAbs&quot;:false,&quot;bottomAbs&quot;:false}]}"/>
  <p:tag name="KSO_WM_SLIDE_BACKGROUND" val="[&quot;general&quot;,&quot;bel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8"/>
</p:tagLst>
</file>

<file path=ppt/tags/tag355.xml><?xml version="1.0" encoding="utf-8"?>
<p:tagLst xmlns:p="http://schemas.openxmlformats.org/presentationml/2006/main">
  <p:tag name="KSO_WM_SLIDE_BACKGROUND_TYPE" val="belt"/>
  <p:tag name="KSO_WM_UNIT_SUBTYPE" val="h"/>
  <p:tag name="KSO_WM_TEMPLATE_CATEGORY" val="custom"/>
  <p:tag name="KSO_WM_TEMPLATE_INDEX" val="20204599"/>
  <p:tag name="KSO_WM_UNIT_ID" val="custom20204599_1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BK_DARK_LIGHT" val="2"/>
  <p:tag name="KSO_WM_UNIT_LAYERLEVEL" val="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56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1"/>
  <p:tag name="KSO_WM_UNIT_LAYERLEVEL" val="1"/>
  <p:tag name="KSO_WM_TAG_VERSION" val="1.0"/>
  <p:tag name="KSO_WM_BEAUTIFY_FLAG" val="#wm#"/>
  <p:tag name="KSO_WM_UNIT_USESOURCEFORMAT_APPLY" val="1"/>
</p:tagLst>
</file>

<file path=ppt/tags/tag357.xml><?xml version="1.0" encoding="utf-8"?>
<p:tagLst xmlns:p="http://schemas.openxmlformats.org/presentationml/2006/main">
  <p:tag name="KSO_WM_SLIDE_BACKGROUND_TYPE" val="belt"/>
  <p:tag name="KSO_WM_TEMPLATE_CATEGORY" val="custom"/>
  <p:tag name="KSO_WM_TEMPLATE_INDEX" val="20204599"/>
  <p:tag name="KSO_WM_UNIT_TYPE" val="i"/>
  <p:tag name="KSO_WM_UNIT_INDEX" val="2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ID" val="custom20204599_18*i*2"/>
  <p:tag name="KSO_WM_UNIT_LAYERLEVEL" val="1"/>
  <p:tag name="KSO_WM_TAG_VERSION" val="1.0"/>
  <p:tag name="KSO_WM_BEAUTIFY_FLAG" val="#wm#"/>
  <p:tag name="KSO_WM_UNIT_USESOURCEFORMAT_APPLY" val="1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TEMPLATE_SUBCATEGORY" val="0"/>
  <p:tag name="KSO_WM_SLIDE_ITEM_CNT" val="4"/>
  <p:tag name="KSO_WM_SLIDE_INDEX" val="18"/>
  <p:tag name="KSO_WM_TAG_VERSION" val="1.0"/>
  <p:tag name="KSO_WM_BEAUTIFY_FLAG" val="#wm#"/>
  <p:tag name="KSO_WM_SLIDE_TYPE" val="text"/>
  <p:tag name="KSO_WM_SLIDE_SUBTYPE" val="diag"/>
  <p:tag name="KSO_WM_SLIDE_SIZE" val="591.25*179.75"/>
  <p:tag name="KSO_WM_SLIDE_POSITION" val="184.9*213.1"/>
  <p:tag name="KSO_WM_DIAGRAM_GROUP_CODE" val="l1-2"/>
  <p:tag name="KSO_WM_SLIDE_DIAGTYPE" val="l"/>
  <p:tag name="KSO_WM_SLIDE_LAYOUT" val="i_z_l"/>
  <p:tag name="KSO_WM_SLIDE_LAYOUT_CNT" val="1_2_1"/>
  <p:tag name="KSO_WM_SLIDE_LAYOUT_INFO" val="{&quot;direction&quot;:0,&quot;horizontalAlign&quot;:-1,&quot;verticalAlign&quot;:-1,&quot;type&quot;:0,&quot;diagramDirection&quot;:0,&quot;canSetOverLayout&quot;:0,&quot;isOverLayout&quot;:0,&quot;edge&quot;:{&quot;left&quot;:true,&quot;top&quot;:true,&quot;right&quot;:true,&quot;bottom&quot;:true},&quot;backgroundInfo&quot;:[{&quot;type&quot;:&quot;general&quot;,&quot;left&quot;:0.0,&quot;top&quot;:0.0,&quot;right&quot;:0.0,&quot;bottom&quot;:0.0,&quot;leftAbs&quot;:false,&quot;topAbs&quot;:false,&quot;rightAbs&quot;:false,&quot;bottomAbs&quot;:false},{&quot;type&quot;:&quot;belt&quot;,&quot;left&quot;:0.0,&quot;top&quot;:0.0,&quot;right&quot;:0.0,&quot;bottom&quot;:0.0,&quot;leftAbs&quot;:false,&quot;topAbs&quot;:false,&quot;rightAbs&quot;:false,&quot;bottomAbs&quot;:false}]}"/>
  <p:tag name="KSO_WM_SLIDE_BACKGROUND" val="[&quot;general&quot;,&quot;belt&quot;]"/>
  <p:tag name="KSO_WM_SLIDE_RATIO" val="1.777778"/>
  <p:tag name="KSO_WM_TEMPLATE_MASTER_TYPE" val="1"/>
  <p:tag name="KSO_WM_TEMPLATE_COLOR_TYPE" val="1"/>
  <p:tag name="KSO_WM_TEMPLATE_CATEGORY" val="custom"/>
  <p:tag name="KSO_WM_TEMPLATE_INDEX" val="20204599"/>
  <p:tag name="KSO_WM_SLIDE_ID" val="custom20204599_18"/>
</p:tagLst>
</file>

<file path=ppt/tags/tag361.xml><?xml version="1.0" encoding="utf-8"?>
<p:tagLst xmlns:p="http://schemas.openxmlformats.org/presentationml/2006/main">
  <p:tag name="COMMONDATA" val="eyJoZGlkIjoiYjlmNGJjODA2OTlmYTc5YjI0ZTZkNmE3MmEyNzYwMmYifQ=="/>
  <p:tag name="KSO_WPP_MARK_KEY" val="a9795452-89e0-4ee6-89b0-801273969a94"/>
</p:tagLst>
</file>

<file path=ppt/theme/theme1.xml><?xml version="1.0" encoding="utf-8"?>
<a:theme xmlns:a="http://schemas.openxmlformats.org/drawingml/2006/main" name="Office 主题​​">
  <a:themeElements>
    <a:clrScheme name="自定义 91">
      <a:dk1>
        <a:srgbClr val="000000"/>
      </a:dk1>
      <a:lt1>
        <a:srgbClr val="FFFFFF"/>
      </a:lt1>
      <a:dk2>
        <a:srgbClr val="14181A"/>
      </a:dk2>
      <a:lt2>
        <a:srgbClr val="FBFCFC"/>
      </a:lt2>
      <a:accent1>
        <a:srgbClr val="407EB1"/>
      </a:accent1>
      <a:accent2>
        <a:srgbClr val="298085"/>
      </a:accent2>
      <a:accent3>
        <a:srgbClr val="39794E"/>
      </a:accent3>
      <a:accent4>
        <a:srgbClr val="65672E"/>
      </a:accent4>
      <a:accent5>
        <a:srgbClr val="98512B"/>
      </a:accent5>
      <a:accent6>
        <a:srgbClr val="B04046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1515</Words>
  <Application>WPS 演示</Application>
  <PresentationFormat>宽屏</PresentationFormat>
  <Paragraphs>202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汉仪旗黑-85S</vt:lpstr>
      <vt:lpstr>黑体</vt:lpstr>
      <vt:lpstr>Segoe UI</vt:lpstr>
      <vt:lpstr>Calibri</vt:lpstr>
      <vt:lpstr>Wingdings</vt:lpstr>
      <vt:lpstr>Arial Unicode MS</vt:lpstr>
      <vt:lpstr>Office 主题​​</vt:lpstr>
      <vt:lpstr>Excel快捷使用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Villain </cp:lastModifiedBy>
  <cp:revision>184</cp:revision>
  <dcterms:created xsi:type="dcterms:W3CDTF">2019-06-19T02:08:00Z</dcterms:created>
  <dcterms:modified xsi:type="dcterms:W3CDTF">2023-04-13T08:14:36Z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80ED5A7F0F4E4C0486969EECC8A60FEC</vt:lpwstr>
  </property>
</Properties>
</file>