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5" r:id="rId5"/>
    <p:sldId id="266" r:id="rId6"/>
    <p:sldId id="258" r:id="rId7"/>
    <p:sldId id="264" r:id="rId8"/>
    <p:sldId id="267" r:id="rId9"/>
    <p:sldId id="259" r:id="rId10"/>
    <p:sldId id="268" r:id="rId11"/>
    <p:sldId id="260" r:id="rId12"/>
    <p:sldId id="262" r:id="rId13"/>
    <p:sldId id="269" r:id="rId14"/>
    <p:sldId id="263" r:id="rId15"/>
    <p:sldId id="261" r:id="rId16"/>
    <p:sldId id="270" r:id="rId17"/>
  </p:sldIdLst>
  <p:sldSz cx="13320395" cy="7198995"/>
  <p:notesSz cx="6400800" cy="11732895"/>
  <p:defaultTextStyle>
    <a:defPPr>
      <a:defRPr lang="zh-CN"/>
    </a:defPPr>
    <a:lvl1pPr marL="0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1pPr>
    <a:lvl2pPr marL="492760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2pPr>
    <a:lvl3pPr marL="984885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3pPr>
    <a:lvl4pPr marL="1477645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4pPr>
    <a:lvl5pPr marL="1969770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5pPr>
    <a:lvl6pPr marL="2462530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6pPr>
    <a:lvl7pPr marL="2954655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7pPr>
    <a:lvl8pPr marL="3447415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8pPr>
    <a:lvl9pPr marL="3939540" algn="l" defTabSz="984885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4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59" autoAdjust="0"/>
  </p:normalViewPr>
  <p:slideViewPr>
    <p:cSldViewPr snapToGrid="0">
      <p:cViewPr varScale="1">
        <p:scale>
          <a:sx n="83" d="100"/>
          <a:sy n="83" d="100"/>
        </p:scale>
        <p:origin x="8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65089" y="1178222"/>
            <a:ext cx="9990535" cy="250642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65089" y="3781306"/>
            <a:ext cx="9990535" cy="17381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32635" y="383297"/>
            <a:ext cx="2872279" cy="610108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5799" y="383297"/>
            <a:ext cx="8450327" cy="610108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 flipV="1">
            <a:off x="188686" y="752728"/>
            <a:ext cx="12913856" cy="2396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144565" y="220381"/>
            <a:ext cx="9202635" cy="584775"/>
          </a:xfrm>
          <a:prstGeom prst="rect">
            <a:avLst/>
          </a:prstGeom>
          <a:noFill/>
          <a:effectLst>
            <a:outerShdw blurRad="50800" dist="38100" dir="2700000" sx="104000" sy="104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启航未来</a:t>
            </a:r>
            <a:r>
              <a:rPr lang="en-US" altLang="zh-CN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·</a:t>
            </a:r>
            <a:r>
              <a:rPr lang="zh-CN" altLang="en-US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欢乐开学季</a:t>
            </a:r>
            <a:endParaRPr lang="zh-CN" altLang="en-US" sz="2800" smtClean="0">
              <a:solidFill>
                <a:schemeClr val="accent1">
                  <a:lumMod val="75000"/>
                </a:schemeClr>
              </a:solidFill>
              <a:latin typeface="造字工房力黑（非商用）常规体" pitchFamily="50" charset="-122"/>
              <a:ea typeface="造字工房力黑（非商用）常规体" pitchFamily="50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5799" y="1916484"/>
            <a:ext cx="5661303" cy="456789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743611" y="1916484"/>
            <a:ext cx="5661303" cy="456789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7534" y="383297"/>
            <a:ext cx="11489115" cy="139153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7535" y="1764832"/>
            <a:ext cx="5635285" cy="8649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17535" y="2629749"/>
            <a:ext cx="5635285" cy="386796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743611" y="1764832"/>
            <a:ext cx="5663038" cy="8649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743611" y="2629749"/>
            <a:ext cx="5663038" cy="386796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7535" y="479954"/>
            <a:ext cx="4296276" cy="16798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63038" y="1036569"/>
            <a:ext cx="6743611" cy="51161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7535" y="2159794"/>
            <a:ext cx="4296276" cy="40012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7535" y="479954"/>
            <a:ext cx="4296276" cy="16798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663038" y="1036569"/>
            <a:ext cx="6743611" cy="5116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7535" y="2159794"/>
            <a:ext cx="4296276" cy="40012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915799" y="383297"/>
            <a:ext cx="11489115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5799" y="1916484"/>
            <a:ext cx="11489115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915799" y="6672697"/>
            <a:ext cx="299716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EDA6-59AA-49A2-8685-134345A67C3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412486" y="6672697"/>
            <a:ext cx="44957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07754" y="6672697"/>
            <a:ext cx="299716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945A7-1126-47BB-A2B5-CC15DDF3808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241006" y="3672939"/>
            <a:ext cx="5931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赣州中海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社区开学季礼包大派送</a:t>
            </a:r>
            <a:endParaRPr lang="zh-CN" alt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69606" y="2520265"/>
            <a:ext cx="5474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smtClean="0">
                <a:solidFill>
                  <a:srgbClr val="FFC000"/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欢乐开学季</a:t>
            </a:r>
            <a:endParaRPr lang="zh-CN" altLang="en-US" sz="8000">
              <a:solidFill>
                <a:srgbClr val="FFC000"/>
              </a:solidFill>
              <a:latin typeface="文鼎习字体" panose="020B0602010101010101" pitchFamily="33" charset="-122"/>
              <a:ea typeface="文鼎习字体" panose="020B0602010101010101" pitchFamily="33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29526" y="1762407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smtClean="0">
                <a:solidFill>
                  <a:srgbClr val="FFC000"/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启航未来</a:t>
            </a:r>
            <a:endParaRPr lang="zh-CN" altLang="en-US" sz="480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30572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亲子</a:t>
            </a:r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互动类</a:t>
            </a:r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游戏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54189" y="2875366"/>
            <a:ext cx="674297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跳格子</a:t>
            </a:r>
            <a:r>
              <a:rPr lang="zh-CN" altLang="en-US" sz="1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每名客户可获得两次参与机会，设定规则（游戏开始时，站在第一个格子的外面，将沙包丢进方格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，然后单脚跳进方格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中，接下来换脚跳进方格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，期间必须一直保持一个脚站立，另一个脚不能着地，就这样按照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的顺序，单脚轮换往下跳，到终点后再按同样的方法跳回来，返回时顺便捡起沙包，最终跳出来，即视为通关。沙包丢到格子外面或压线算失败，单脚跳时踩线或越界算失败，但是途中如果经过并排的格子以及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时，可以双脚落地。），成功即可获得印章。</a:t>
            </a:r>
            <a:endParaRPr lang="zh-CN" altLang="en-US" sz="16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58" y="1413126"/>
            <a:ext cx="2831212" cy="56483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435973" y="963610"/>
            <a:ext cx="4457702" cy="5981702"/>
            <a:chOff x="1895473" y="442910"/>
            <a:chExt cx="4457702" cy="5981702"/>
          </a:xfrm>
        </p:grpSpPr>
        <p:pic>
          <p:nvPicPr>
            <p:cNvPr id="1026" name="Picture 2" descr="https://timgsa.baidu.com/timg?image&amp;quality=80&amp;size=b9999_10000&amp;sec=1487158933261&amp;di=c56e9709c97e2b9fbd0bd7c119a3a822&amp;imgtype=0&amp;src=http%3A%2F%2Fimg.hb.aicdn.com%2F30e529769635fbb540e91816e9eb8b4d460455b2a6c7-4fYPSb_fw580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5473" y="442910"/>
              <a:ext cx="4457700" cy="2971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s://timgsa.baidu.com/timg?image&amp;quality=80&amp;size=b9999_10000&amp;sec=1487158950570&amp;di=5dfce9c1d92f293d912323479fb3fbc6&amp;imgtype=0&amp;src=http%3A%2F%2Fimgs.soufun.com%2Fnews%2F2015_09%2F06%2Fnews%2F1441510554827_00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5473" y="3452811"/>
              <a:ext cx="4457702" cy="2971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https://timgsa.baidu.com/timg?image&amp;quality=80&amp;size=b9999_10000&amp;sec=1487158989071&amp;di=158cda1107b44e953f425487d5201276&amp;imgtype=0&amp;src=http%3A%2F%2Fimgs.focus.cn%2Fupload%2Fpics%2F36944%2Fb_3694397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3"/>
          <a:stretch>
            <a:fillRect/>
          </a:stretch>
        </p:blipFill>
        <p:spPr bwMode="auto">
          <a:xfrm>
            <a:off x="2664536" y="3733800"/>
            <a:ext cx="5715000" cy="322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17347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书签</a:t>
            </a:r>
            <a:r>
              <a:rPr lang="en-US" altLang="zh-CN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DIY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32" name="Picture 8" descr="https://timgsa.baidu.com/timg?image&amp;quality=80&amp;size=b9999_10000&amp;sec=1487161257662&amp;di=f06950c6b0a1821a99a07dc83c168f40&amp;imgtype=0&amp;src=http%3A%2F%2Fwww.xixirr.com%2Folbj%2Fuploadfile_2014wx%2FhNsPGI71IQVMogg7xWFdGwzJtwibCia0fpH5Kqu6S0DvvwmhJ6iaSkdnVxlYk6ic5wLHRz5HuOKayPyDXpDyics3Dyw.webp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9" r="27594"/>
          <a:stretch>
            <a:fillRect/>
          </a:stretch>
        </p:blipFill>
        <p:spPr bwMode="auto">
          <a:xfrm>
            <a:off x="342899" y="3733800"/>
            <a:ext cx="2273301" cy="321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33628" y="1866955"/>
            <a:ext cx="707687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小小的创意书签承载着我们对美好生活的追求和学生时代的怀念，即使踏入社会我们还是需要时常看书充电，自己动手制作一款漂亮的书签不仅可以陶冶情操还能够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增加读书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的乐趣，何乐不为呢？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5" y="3841901"/>
            <a:ext cx="6572250" cy="3294856"/>
          </a:xfrm>
          <a:prstGeom prst="rect">
            <a:avLst/>
          </a:prstGeom>
        </p:spPr>
      </p:pic>
      <p:pic>
        <p:nvPicPr>
          <p:cNvPr id="8194" name="Picture 2" descr="https://timgsa.baidu.com/timg?image&amp;quality=80&amp;size=b9999_10000&amp;sec=1487161867764&amp;di=c580219e4f2118a8ca63e2562e90c0f2&amp;imgtype=0&amp;src=http%3A%2F%2Fimg6.ph.126.net%2FKVLT7jHM7XkL_j3rxQBJWw%3D%3D%2F65982165572839266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670"/>
          <a:stretch>
            <a:fillRect/>
          </a:stretch>
        </p:blipFill>
        <p:spPr bwMode="auto">
          <a:xfrm>
            <a:off x="7266879" y="914401"/>
            <a:ext cx="5436198" cy="294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6"/>
          <a:stretch>
            <a:fillRect/>
          </a:stretch>
        </p:blipFill>
        <p:spPr>
          <a:xfrm>
            <a:off x="7266879" y="3924300"/>
            <a:ext cx="5436198" cy="3212457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9140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DIY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33628" y="1981255"/>
            <a:ext cx="645625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开学伊始，每一个小朋友又可以发新书了，邀请家长带领儿童带上新书至营销中心，现场准备安全剪刀、彩色卡纸，安排兼职教学包书皮，把自己的新书包装的美美的。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07193" y="2666463"/>
            <a:ext cx="12506326" cy="4412201"/>
            <a:chOff x="739774" y="2649537"/>
            <a:chExt cx="11690351" cy="4124327"/>
          </a:xfrm>
        </p:grpSpPr>
        <p:pic>
          <p:nvPicPr>
            <p:cNvPr id="3074" name="Picture 2" descr="https://timgsa.baidu.com/timg?image&amp;quality=80&amp;size=b9999_10000&amp;sec=1487753875&amp;di=dcbea919423c1688688d0367e03fab88&amp;imgtype=jpg&amp;er=1&amp;src=http%3A%2F%2Fs3.sinaimg.cn%2Fmiddle%2F4d18b724g79c193b4e9b2%26amp%3B690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8875" y="2649537"/>
              <a:ext cx="6191250" cy="412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https://timgsa.baidu.com/timg?image&amp;quality=80&amp;size=b9999_10000&amp;sec=1487159179398&amp;di=69b57c5697b3555dfc989bbb5dcf9ce2&amp;imgtype=0&amp;src=http%3A%2F%2Fimages2.wenming.cn%2Fweb_shx%2Fwcnr%2F201406%2FW02014060650554356399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774" y="2649538"/>
              <a:ext cx="5499101" cy="412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26468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儿童跳蚤市场</a:t>
            </a:r>
            <a:endParaRPr lang="zh-CN" altLang="en-US" sz="32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7864" y="1666929"/>
            <a:ext cx="10870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邀约客户时说明现场活动详情，邀请客户参与此环节。</a:t>
            </a:r>
            <a:endParaRPr lang="en-US" altLang="zh-CN" sz="180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活动规则：家长带领儿童及交换物品签到后，可领取泡泡沫地垫两块、小凳子一张，至指定区域“摆摊”。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26468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现场冷餐准备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0565" y="1828492"/>
            <a:ext cx="9575158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现场准备丰富冷餐，供到场客户享用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65" y="2471757"/>
            <a:ext cx="11809070" cy="402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241006" y="3672939"/>
            <a:ext cx="5931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赣州中海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社区开学季礼包大派送</a:t>
            </a:r>
            <a:endParaRPr lang="zh-CN" alt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69606" y="2520265"/>
            <a:ext cx="5474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smtClean="0">
                <a:solidFill>
                  <a:srgbClr val="FFC000"/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欢乐开学季</a:t>
            </a:r>
            <a:endParaRPr lang="zh-CN" altLang="en-US" sz="8000">
              <a:solidFill>
                <a:srgbClr val="FFC000"/>
              </a:solidFill>
              <a:latin typeface="文鼎习字体" panose="020B0602010101010101" pitchFamily="33" charset="-122"/>
              <a:ea typeface="文鼎习字体" panose="020B0602010101010101" pitchFamily="33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29526" y="1762407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smtClean="0">
                <a:solidFill>
                  <a:srgbClr val="FFC000"/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启航未来</a:t>
            </a:r>
            <a:endParaRPr lang="zh-CN" altLang="en-US" sz="480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5106" y="189706"/>
            <a:ext cx="12890500" cy="6819900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0"/>
            <a:ext cx="7199313" cy="7199313"/>
          </a:xfrm>
          <a:prstGeom prst="rect">
            <a:avLst/>
          </a:prstGeom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 flipV="1">
            <a:off x="2508250" y="2481263"/>
            <a:ext cx="0" cy="29511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985294" y="3035506"/>
            <a:ext cx="66643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16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活动主题：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启航未来，欢乐开学季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赣州中海国际社区开学季礼包大派送</a:t>
            </a:r>
            <a:endParaRPr lang="zh-CN" altLang="en-US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16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参与对象：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邀约客户（家长、儿童）</a:t>
            </a:r>
            <a:endParaRPr lang="zh-CN" altLang="en-US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16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活动地点：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赣州中海国际社区营销中心</a:t>
            </a:r>
            <a:endParaRPr lang="zh-CN" altLang="en-US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16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en-US" altLang="zh-CN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18-19</a:t>
            </a: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 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15987" y="2768600"/>
            <a:ext cx="114326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300" b="1">
                <a:solidFill>
                  <a:srgbClr val="AB482B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PART</a:t>
            </a:r>
            <a:endParaRPr lang="zh-CN" altLang="en-US" sz="3300" b="1">
              <a:solidFill>
                <a:srgbClr val="AB482B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719262" y="2228850"/>
            <a:ext cx="854721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900">
                <a:solidFill>
                  <a:srgbClr val="AB48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8900">
              <a:solidFill>
                <a:srgbClr val="AB48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17575" y="3703638"/>
            <a:ext cx="1365250" cy="121828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170" tIns="46990" rIns="90170" bIns="46990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5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欢乐</a:t>
            </a:r>
            <a:r>
              <a:rPr lang="zh-CN" altLang="en-US" sz="28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开学季</a:t>
            </a:r>
            <a:endParaRPr lang="zh-CN" altLang="en-US" sz="45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919562" y="2476212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活动概述</a:t>
            </a:r>
            <a:endParaRPr lang="zh-CN" altLang="en-US" sz="32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5106" y="189706"/>
            <a:ext cx="12890500" cy="6819900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0"/>
            <a:ext cx="7199313" cy="7199313"/>
          </a:xfrm>
          <a:prstGeom prst="rect">
            <a:avLst/>
          </a:prstGeom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 flipV="1">
            <a:off x="2508250" y="2481263"/>
            <a:ext cx="0" cy="29511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904997" y="3035506"/>
            <a:ext cx="666432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现场包装：开学季氛围营造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现场内容：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开学季大礼包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文具礼品大转盘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儿童跳蚤市场</a:t>
            </a:r>
            <a:endParaRPr lang="en-US" altLang="zh-CN" sz="16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15987" y="2768600"/>
            <a:ext cx="114326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300" b="1">
                <a:solidFill>
                  <a:srgbClr val="AB482B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PART</a:t>
            </a:r>
            <a:endParaRPr lang="zh-CN" altLang="en-US" sz="3300" b="1">
              <a:solidFill>
                <a:srgbClr val="AB482B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719262" y="2228850"/>
            <a:ext cx="854721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8900" smtClean="0">
                <a:solidFill>
                  <a:srgbClr val="AB48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8900">
              <a:solidFill>
                <a:srgbClr val="AB48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17575" y="3703638"/>
            <a:ext cx="1365250" cy="121828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170" tIns="46990" rIns="90170" bIns="46990">
            <a:spAutoFit/>
          </a:bodyPr>
          <a:lstStyle>
            <a:lvl1pPr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5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欢乐</a:t>
            </a:r>
            <a:r>
              <a:rPr lang="zh-CN" altLang="en-US" sz="28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开学季</a:t>
            </a:r>
            <a:endParaRPr lang="zh-CN" altLang="en-US" sz="45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919562" y="2476212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活动内容</a:t>
            </a:r>
            <a:endParaRPr lang="zh-CN" altLang="en-US" sz="32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85557" y="3976688"/>
            <a:ext cx="2343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智慧大冲关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复古亲子嘉年华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13718" y="2456449"/>
            <a:ext cx="12693276" cy="4329613"/>
            <a:chOff x="6724" y="1698501"/>
            <a:chExt cx="14170717" cy="4833561"/>
          </a:xfrm>
        </p:grpSpPr>
        <p:pic>
          <p:nvPicPr>
            <p:cNvPr id="5122" name="Picture 2" descr="https://timgsa.baidu.com/timg?image&amp;quality=80&amp;size=b9999_10000&amp;sec=1487754231&amp;di=57fa5a487d0df4d5ce8e35a439f2c5a4&amp;imgtype=jpg&amp;er=1&amp;src=http%3A%2F%2Fwww.hzscjy.com%2Fuploadfile%2F2015%2F0902%2F20150902102114186.jpg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98"/>
            <a:stretch>
              <a:fillRect/>
            </a:stretch>
          </p:blipFill>
          <p:spPr bwMode="auto">
            <a:xfrm>
              <a:off x="6451470" y="1698501"/>
              <a:ext cx="7725971" cy="4833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4" y="1698501"/>
              <a:ext cx="6444747" cy="4833561"/>
            </a:xfrm>
            <a:prstGeom prst="rect">
              <a:avLst/>
            </a:prstGeom>
          </p:spPr>
        </p:pic>
      </p:grp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79628" y="1082639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开学季主题门头包装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10564" y="1771636"/>
            <a:ext cx="10790499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营销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中心门头设计开学季主题包装，营造活动氛围。（实际设计方案待后补充，图示为示意）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188686" y="752728"/>
            <a:ext cx="12913856" cy="2396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44565" y="220381"/>
            <a:ext cx="9202635" cy="584775"/>
          </a:xfrm>
          <a:prstGeom prst="rect">
            <a:avLst/>
          </a:prstGeom>
          <a:noFill/>
          <a:effectLst>
            <a:outerShdw blurRad="50800" dist="38100" dir="2700000" sx="104000" sy="104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启航未来</a:t>
            </a:r>
            <a:r>
              <a:rPr lang="en-US" altLang="zh-CN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·</a:t>
            </a:r>
            <a:r>
              <a:rPr lang="zh-CN" altLang="en-US" sz="3200" smtClean="0">
                <a:solidFill>
                  <a:schemeClr val="accent1">
                    <a:lumMod val="75000"/>
                  </a:schemeClr>
                </a:solidFill>
                <a:latin typeface="文鼎习字体" panose="020B0602010101010101" pitchFamily="33" charset="-122"/>
                <a:ea typeface="文鼎习字体" panose="020B0602010101010101" pitchFamily="33" charset="-122"/>
              </a:rPr>
              <a:t>欢乐开学季</a:t>
            </a:r>
            <a:endParaRPr lang="zh-CN" altLang="en-US" sz="2800" smtClean="0">
              <a:solidFill>
                <a:schemeClr val="accent1">
                  <a:lumMod val="75000"/>
                </a:schemeClr>
              </a:solidFill>
              <a:latin typeface="造字工房力黑（非商用）常规体" pitchFamily="50" charset="-122"/>
              <a:ea typeface="造字工房力黑（非商用）常规体" pitchFamily="50" charset="-122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26468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用品展示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0564" y="1809736"/>
            <a:ext cx="10790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采购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学习用品，在营销中心举行活动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。客户到访后有多种形式获得文具奖品，吸引客户到场参与。</a:t>
            </a:r>
            <a:endParaRPr lang="en-US" altLang="zh-CN" sz="180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摆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货架做产品分类，例：美术类、学习类、书包、笔盒、橡皮擦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等等。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89" y="2837289"/>
            <a:ext cx="11673790" cy="378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412" y="2615658"/>
            <a:ext cx="12815888" cy="4275847"/>
            <a:chOff x="530423" y="1722270"/>
            <a:chExt cx="13323889" cy="4445335"/>
          </a:xfrm>
        </p:grpSpPr>
        <p:pic>
          <p:nvPicPr>
            <p:cNvPr id="4098" name="Picture 2" descr="https://timgsa.baidu.com/timg?image&amp;quality=80&amp;size=b9999_10000&amp;sec=1487754012&amp;di=85248c314357a48f68cffc2d81e3686c&amp;imgtype=jpg&amp;er=1&amp;src=http%3A%2F%2Fhebei.sinaimg.cn%2F2014%2F0902%2FU10598P1275DT20140902181715.jpg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2367" y="1722271"/>
              <a:ext cx="6661945" cy="4445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23" y="1722270"/>
              <a:ext cx="6661945" cy="4445334"/>
            </a:xfrm>
            <a:prstGeom prst="rect">
              <a:avLst/>
            </a:prstGeom>
          </p:spPr>
        </p:pic>
      </p:grp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9628" y="1082639"/>
            <a:ext cx="30572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文具礼品大转盘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7865" y="1692329"/>
            <a:ext cx="8177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客户签到后即可获得大转盘机会一次，每组客户一次大转盘机会。转动转盘，客户可获得指针指示相应文具礼品。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79628" y="1082639"/>
            <a:ext cx="2236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智慧大冲关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7864" y="1666929"/>
            <a:ext cx="10870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本环节针对客户小孩，针对不同年龄段儿童，列出不同难度题目。答对即可获得印章。</a:t>
            </a:r>
            <a:endParaRPr lang="en-US" altLang="zh-CN" sz="180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参与冲关，回答相应问题，全部（</a:t>
            </a:r>
            <a:r>
              <a:rPr lang="en-US" altLang="zh-CN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题）答对即可视为通关。（题目为数学题、语文题、脑筋急转弯等题目）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49300" y="2610202"/>
            <a:ext cx="11822112" cy="4433292"/>
            <a:chOff x="1137444" y="2610202"/>
            <a:chExt cx="11822112" cy="4433292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2610202"/>
              <a:ext cx="5911056" cy="4433292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444" y="2610202"/>
              <a:ext cx="5911056" cy="44332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61093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亲子互动类游戏</a:t>
            </a:r>
            <a:r>
              <a:rPr lang="en-US" altLang="zh-CN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复古亲子嘉年华</a:t>
            </a:r>
            <a:endParaRPr lang="zh-CN" altLang="en-US" sz="32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71" y="2092060"/>
            <a:ext cx="6691710" cy="446113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7100" y="3060700"/>
            <a:ext cx="4826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为带动现场家长参与乐趣，提升现场互动氛围，现场设置复古亲子嘉年华体验活动。</a:t>
            </a:r>
            <a:endParaRPr lang="en-US" altLang="zh-CN" sz="18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现场设置</a:t>
            </a:r>
            <a:r>
              <a:rPr lang="en-US" altLang="zh-CN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r>
              <a:rPr lang="zh-CN" altLang="en-US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1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年复古体验游戏，鼓励家长与儿童比赛参与，现场设置通关规则，通关或比赛胜出家庭可以获得额外文具奖品。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79628" y="1120739"/>
            <a:ext cx="30572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亲子</a:t>
            </a:r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互动类游戏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0565" y="1730026"/>
            <a:ext cx="9575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营销中心内准备各类</a:t>
            </a:r>
            <a:r>
              <a:rPr lang="en-US" altLang="zh-CN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年代回忆童年类游戏，套铁圈之类的，唤起长辈带孩子来参加。（跳格子、套铁</a:t>
            </a:r>
            <a:r>
              <a:rPr lang="zh-CN" altLang="en-US" sz="180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圈等</a:t>
            </a:r>
            <a:r>
              <a:rPr lang="zh-CN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1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02" y="2747318"/>
            <a:ext cx="10978025" cy="38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1155</Words>
  <Application>WPS 演示</Application>
  <PresentationFormat>自定义</PresentationFormat>
  <Paragraphs>93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文鼎习字体</vt:lpstr>
      <vt:lpstr>造字工房力黑（非商用）常规体</vt:lpstr>
      <vt:lpstr>微软雅黑</vt:lpstr>
      <vt:lpstr>华文隶书</vt:lpstr>
      <vt:lpstr>Calibri</vt:lpstr>
      <vt:lpstr>Arial Unicode MS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曾国林</dc:creator>
  <cp:lastModifiedBy>Administrator</cp:lastModifiedBy>
  <cp:revision>15</cp:revision>
  <cp:lastPrinted>2017-02-15T09:55:00Z</cp:lastPrinted>
  <dcterms:created xsi:type="dcterms:W3CDTF">2017-02-15T07:29:00Z</dcterms:created>
  <dcterms:modified xsi:type="dcterms:W3CDTF">2019-03-17T12:14:23Z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2052-10.1.0.7698</vt:lpwstr>
  </property>
</Properties>
</file>