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3716000" cy="10287000"/>
  <p:notesSz cx="13716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1887200" cy="580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52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15538452" y="0"/>
            <a:ext cx="11887200" cy="580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52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992223"/>
            <a:ext cx="11887200" cy="580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52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15538452" y="10992223"/>
            <a:ext cx="11887200" cy="580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2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1887200" cy="580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5538452" y="0"/>
            <a:ext cx="11887200" cy="580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244138" y="1446609"/>
            <a:ext cx="6943725" cy="390584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743200" y="5569446"/>
            <a:ext cx="21945600" cy="45568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992223"/>
            <a:ext cx="11887200" cy="580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5538452" y="10992223"/>
            <a:ext cx="11887200" cy="580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8700" y="3188970"/>
            <a:ext cx="116586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57400" y="5760720"/>
            <a:ext cx="96012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85800" y="2366010"/>
            <a:ext cx="596646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063740" y="2366010"/>
            <a:ext cx="596646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5800" y="411480"/>
            <a:ext cx="123444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5800" y="2366010"/>
            <a:ext cx="123444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38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875520" y="9566910"/>
            <a:ext cx="315468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7652385"/>
            <a:ext cx="6249670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50" y="978513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2805" y="9624060"/>
            <a:ext cx="6237605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50" y="978513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50" y="978513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50" y="978513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1650" y="945271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endParaRPr sz="9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650" y="978513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xfrm>
            <a:off x="853075" y="9624161"/>
            <a:ext cx="2032000" cy="135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5"/>
              </a:lnSpc>
            </a:pPr>
            <a:r>
              <a:rPr dirty="0"/>
              <a:t> 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53075" y="9956589"/>
            <a:ext cx="2064385" cy="14033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 </a:t>
            </a:r>
            <a:r>
              <a:rPr spc="-5" dirty="0">
                <a:latin typeface="Arial" panose="020B0604020202020204"/>
                <a:cs typeface="Arial" panose="020B0604020202020204"/>
              </a:rPr>
              <a:t>4</a:t>
            </a:r>
            <a:endParaRPr spc="-5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WPS 演示</Application>
  <PresentationFormat>On-screen Show (4:3)</PresentationFormat>
  <Paragraphs>156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8" baseType="lpstr">
      <vt:lpstr>Arial</vt:lpstr>
      <vt:lpstr>宋体</vt:lpstr>
      <vt:lpstr>Wingdings</vt:lpstr>
      <vt:lpstr>黑体</vt:lpstr>
      <vt:lpstr>Arial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bingdian001.com</dc:title>
  <dc:creator>bingdian001.com</dc:creator>
  <cp:keywords>bingdian001.com</cp:keywords>
  <dc:subject>bingdian001.com</dc:subject>
  <cp:lastModifiedBy>Administrator</cp:lastModifiedBy>
  <cp:revision>2</cp:revision>
  <dcterms:created xsi:type="dcterms:W3CDTF">2019-03-14T13:02:58Z</dcterms:created>
  <dcterms:modified xsi:type="dcterms:W3CDTF">2019-03-14T13:07:00Z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2018-11-20T00:00:00Z</vt:filetime>
  </property>
  <property fmtid="{D5CDD505-2E9C-101B-9397-08002B2CF9AE}" pid="3" name="Creator">
    <vt:lpwstr>bingdian001.com</vt:lpwstr>
  </property>
  <property fmtid="{D5CDD505-2E9C-101B-9397-08002B2CF9AE}" pid="4" name="LastSaved">
    <vt:filetime>2019-03-14T00:00:00Z</vt:filetime>
  </property>
  <property fmtid="{D5CDD505-2E9C-101B-9397-08002B2CF9AE}" pid="5" name="KSORubyTemplateID">
    <vt:lpwstr>2</vt:lpwstr>
  </property>
  <property fmtid="{D5CDD505-2E9C-101B-9397-08002B2CF9AE}" pid="6" name="KSOProductBuildVer">
    <vt:lpwstr>2052-10.1.0.7698</vt:lpwstr>
  </property>
</Properties>
</file>